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3" r:id="rId4"/>
  </p:sldMasterIdLst>
  <p:notesMasterIdLst>
    <p:notesMasterId r:id="rId65"/>
  </p:notesMasterIdLst>
  <p:handoutMasterIdLst>
    <p:handoutMasterId r:id="rId66"/>
  </p:handoutMasterIdLst>
  <p:sldIdLst>
    <p:sldId id="367" r:id="rId5"/>
    <p:sldId id="434" r:id="rId6"/>
    <p:sldId id="494" r:id="rId7"/>
    <p:sldId id="435" r:id="rId8"/>
    <p:sldId id="436" r:id="rId9"/>
    <p:sldId id="488" r:id="rId10"/>
    <p:sldId id="489" r:id="rId11"/>
    <p:sldId id="440" r:id="rId12"/>
    <p:sldId id="441" r:id="rId13"/>
    <p:sldId id="490" r:id="rId14"/>
    <p:sldId id="491" r:id="rId15"/>
    <p:sldId id="492" r:id="rId16"/>
    <p:sldId id="493" r:id="rId17"/>
    <p:sldId id="442" r:id="rId18"/>
    <p:sldId id="443" r:id="rId19"/>
    <p:sldId id="444" r:id="rId20"/>
    <p:sldId id="445" r:id="rId21"/>
    <p:sldId id="446" r:id="rId22"/>
    <p:sldId id="447" r:id="rId23"/>
    <p:sldId id="448" r:id="rId24"/>
    <p:sldId id="449" r:id="rId25"/>
    <p:sldId id="450" r:id="rId26"/>
    <p:sldId id="451" r:id="rId27"/>
    <p:sldId id="452" r:id="rId28"/>
    <p:sldId id="453" r:id="rId29"/>
    <p:sldId id="454" r:id="rId30"/>
    <p:sldId id="455" r:id="rId31"/>
    <p:sldId id="456" r:id="rId32"/>
    <p:sldId id="457" r:id="rId33"/>
    <p:sldId id="458" r:id="rId34"/>
    <p:sldId id="459" r:id="rId35"/>
    <p:sldId id="484" r:id="rId36"/>
    <p:sldId id="485" r:id="rId37"/>
    <p:sldId id="460" r:id="rId38"/>
    <p:sldId id="461" r:id="rId39"/>
    <p:sldId id="462" r:id="rId40"/>
    <p:sldId id="463" r:id="rId41"/>
    <p:sldId id="464" r:id="rId42"/>
    <p:sldId id="465" r:id="rId43"/>
    <p:sldId id="466" r:id="rId44"/>
    <p:sldId id="467" r:id="rId45"/>
    <p:sldId id="468" r:id="rId46"/>
    <p:sldId id="469" r:id="rId47"/>
    <p:sldId id="470" r:id="rId48"/>
    <p:sldId id="471" r:id="rId49"/>
    <p:sldId id="472" r:id="rId50"/>
    <p:sldId id="473" r:id="rId51"/>
    <p:sldId id="474" r:id="rId52"/>
    <p:sldId id="475" r:id="rId53"/>
    <p:sldId id="476" r:id="rId54"/>
    <p:sldId id="477" r:id="rId55"/>
    <p:sldId id="478" r:id="rId56"/>
    <p:sldId id="479" r:id="rId57"/>
    <p:sldId id="480" r:id="rId58"/>
    <p:sldId id="486" r:id="rId59"/>
    <p:sldId id="487" r:id="rId60"/>
    <p:sldId id="481" r:id="rId61"/>
    <p:sldId id="482" r:id="rId62"/>
    <p:sldId id="483" r:id="rId63"/>
    <p:sldId id="428" r:id="rId64"/>
  </p:sldIdLst>
  <p:sldSz cx="12193588" cy="6858000"/>
  <p:notesSz cx="6858000" cy="9144000"/>
  <p:embeddedFontLst>
    <p:embeddedFont>
      <p:font typeface="Manrope" panose="020B0604020202020204" charset="0"/>
      <p:regular r:id="rId67"/>
      <p:bold r:id="rId67"/>
    </p:embeddedFont>
    <p:embeddedFont>
      <p:font typeface="Manrope ExtraBold" panose="020B0604020202020204" charset="0"/>
      <p:bold r:id="rId67"/>
    </p:embeddedFont>
    <p:embeddedFont>
      <p:font typeface="Poppins" panose="00000500000000000000" pitchFamily="2" charset="0"/>
      <p:regular r:id="rId68"/>
      <p:bold r:id="rId69"/>
      <p:italic r:id="rId70"/>
      <p:boldItalic r:id="rId71"/>
    </p:embeddedFont>
    <p:embeddedFont>
      <p:font typeface="Poppins Light" panose="00000400000000000000" pitchFamily="2" charset="0"/>
      <p:regular r:id="rId72"/>
      <p:italic r:id="rId73"/>
    </p:embeddedFont>
    <p:embeddedFont>
      <p:font typeface="Poppins SemiBold" panose="00000700000000000000" pitchFamily="2" charset="0"/>
      <p:regular r:id="rId74"/>
      <p:bold r:id="rId75"/>
      <p:italic r:id="rId76"/>
      <p:bold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Poppins"/>
      <a:defRPr sz="1600" b="0" i="0" u="none" strike="noStrike" cap="none">
        <a:solidFill>
          <a:srgbClr val="000000"/>
        </a:solidFill>
        <a:latin typeface="Poppins"/>
        <a:ea typeface="Poppins"/>
        <a:cs typeface="Poppins"/>
        <a:sym typeface="Poppins"/>
      </a:defRPr>
    </a:lvl1pPr>
    <a:lvl2pPr marR="0" lvl="1" algn="l" rtl="0">
      <a:lnSpc>
        <a:spcPct val="100000"/>
      </a:lnSpc>
      <a:spcBef>
        <a:spcPts val="0"/>
      </a:spcBef>
      <a:spcAft>
        <a:spcPts val="0"/>
      </a:spcAft>
      <a:buClr>
        <a:srgbClr val="000000"/>
      </a:buClr>
      <a:buFont typeface="Poppins"/>
      <a:defRPr sz="1600" b="0" i="0" u="none" strike="noStrike" cap="none">
        <a:solidFill>
          <a:srgbClr val="000000"/>
        </a:solidFill>
        <a:latin typeface="Poppins"/>
        <a:ea typeface="Poppins"/>
        <a:cs typeface="Poppins"/>
        <a:sym typeface="Poppins"/>
      </a:defRPr>
    </a:lvl2pPr>
    <a:lvl3pPr marR="0" lvl="2" algn="l" rtl="0">
      <a:lnSpc>
        <a:spcPct val="100000"/>
      </a:lnSpc>
      <a:spcBef>
        <a:spcPts val="0"/>
      </a:spcBef>
      <a:spcAft>
        <a:spcPts val="0"/>
      </a:spcAft>
      <a:buClr>
        <a:srgbClr val="000000"/>
      </a:buClr>
      <a:buFont typeface="Poppins"/>
      <a:defRPr sz="1600" b="0" i="0" u="none" strike="noStrike" cap="none">
        <a:solidFill>
          <a:srgbClr val="000000"/>
        </a:solidFill>
        <a:latin typeface="Poppins"/>
        <a:ea typeface="Poppins"/>
        <a:cs typeface="Poppins"/>
        <a:sym typeface="Poppins"/>
      </a:defRPr>
    </a:lvl3pPr>
    <a:lvl4pPr marR="0" lvl="3" algn="l" rtl="0">
      <a:lnSpc>
        <a:spcPct val="100000"/>
      </a:lnSpc>
      <a:spcBef>
        <a:spcPts val="0"/>
      </a:spcBef>
      <a:spcAft>
        <a:spcPts val="0"/>
      </a:spcAft>
      <a:buClr>
        <a:srgbClr val="000000"/>
      </a:buClr>
      <a:buFont typeface="Poppins"/>
      <a:defRPr sz="1600" b="0" i="0" u="none" strike="noStrike" cap="none">
        <a:solidFill>
          <a:srgbClr val="000000"/>
        </a:solidFill>
        <a:latin typeface="Poppins"/>
        <a:ea typeface="Poppins"/>
        <a:cs typeface="Poppins"/>
        <a:sym typeface="Poppins"/>
      </a:defRPr>
    </a:lvl4pPr>
    <a:lvl5pPr marR="0" lvl="4" algn="l" rtl="0">
      <a:lnSpc>
        <a:spcPct val="100000"/>
      </a:lnSpc>
      <a:spcBef>
        <a:spcPts val="0"/>
      </a:spcBef>
      <a:spcAft>
        <a:spcPts val="0"/>
      </a:spcAft>
      <a:buClr>
        <a:srgbClr val="000000"/>
      </a:buClr>
      <a:buFont typeface="Poppins"/>
      <a:defRPr sz="1600" b="0" i="0" u="none" strike="noStrike" cap="none">
        <a:solidFill>
          <a:srgbClr val="000000"/>
        </a:solidFill>
        <a:latin typeface="Poppins"/>
        <a:ea typeface="Poppins"/>
        <a:cs typeface="Poppins"/>
        <a:sym typeface="Poppins"/>
      </a:defRPr>
    </a:lvl5pPr>
    <a:lvl6pPr marR="0" lvl="5" algn="l" rtl="0">
      <a:lnSpc>
        <a:spcPct val="100000"/>
      </a:lnSpc>
      <a:spcBef>
        <a:spcPts val="0"/>
      </a:spcBef>
      <a:spcAft>
        <a:spcPts val="0"/>
      </a:spcAft>
      <a:buClr>
        <a:srgbClr val="000000"/>
      </a:buClr>
      <a:buFont typeface="Poppins"/>
      <a:defRPr sz="1600" b="0" i="0" u="none" strike="noStrike" cap="none">
        <a:solidFill>
          <a:srgbClr val="000000"/>
        </a:solidFill>
        <a:latin typeface="Poppins"/>
        <a:ea typeface="Poppins"/>
        <a:cs typeface="Poppins"/>
        <a:sym typeface="Poppins"/>
      </a:defRPr>
    </a:lvl6pPr>
    <a:lvl7pPr marR="0" lvl="6" algn="l" rtl="0">
      <a:lnSpc>
        <a:spcPct val="100000"/>
      </a:lnSpc>
      <a:spcBef>
        <a:spcPts val="0"/>
      </a:spcBef>
      <a:spcAft>
        <a:spcPts val="0"/>
      </a:spcAft>
      <a:buClr>
        <a:srgbClr val="000000"/>
      </a:buClr>
      <a:buFont typeface="Poppins"/>
      <a:defRPr sz="1600" b="0" i="0" u="none" strike="noStrike" cap="none">
        <a:solidFill>
          <a:srgbClr val="000000"/>
        </a:solidFill>
        <a:latin typeface="Poppins"/>
        <a:ea typeface="Poppins"/>
        <a:cs typeface="Poppins"/>
        <a:sym typeface="Poppins"/>
      </a:defRPr>
    </a:lvl7pPr>
    <a:lvl8pPr marR="0" lvl="7" algn="l" rtl="0">
      <a:lnSpc>
        <a:spcPct val="100000"/>
      </a:lnSpc>
      <a:spcBef>
        <a:spcPts val="0"/>
      </a:spcBef>
      <a:spcAft>
        <a:spcPts val="0"/>
      </a:spcAft>
      <a:buClr>
        <a:srgbClr val="000000"/>
      </a:buClr>
      <a:buFont typeface="Poppins"/>
      <a:defRPr sz="1600" b="0" i="0" u="none" strike="noStrike" cap="none">
        <a:solidFill>
          <a:srgbClr val="000000"/>
        </a:solidFill>
        <a:latin typeface="Poppins"/>
        <a:ea typeface="Poppins"/>
        <a:cs typeface="Poppins"/>
        <a:sym typeface="Poppins"/>
      </a:defRPr>
    </a:lvl8pPr>
    <a:lvl9pPr marR="0" lvl="8" algn="l" rtl="0">
      <a:lnSpc>
        <a:spcPct val="100000"/>
      </a:lnSpc>
      <a:spcBef>
        <a:spcPts val="0"/>
      </a:spcBef>
      <a:spcAft>
        <a:spcPts val="0"/>
      </a:spcAft>
      <a:buClr>
        <a:srgbClr val="000000"/>
      </a:buClr>
      <a:buFont typeface="Poppins"/>
      <a:defRPr sz="1600" b="0" i="0" u="none" strike="noStrike" cap="none">
        <a:solidFill>
          <a:srgbClr val="000000"/>
        </a:solidFill>
        <a:latin typeface="Poppins"/>
        <a:ea typeface="Poppins"/>
        <a:cs typeface="Poppins"/>
        <a:sym typeface="Poppins"/>
      </a:defRPr>
    </a:lvl9pPr>
  </p:defaultTextStyle>
  <p:extLst>
    <p:ext uri="{EFAFB233-063F-42B5-8137-9DF3F51BA10A}">
      <p15:sldGuideLst xmlns:p15="http://schemas.microsoft.com/office/powerpoint/2012/main">
        <p15:guide id="1" orient="horz" pos="2160" userDrawn="1">
          <p15:clr>
            <a:srgbClr val="A4A3A4"/>
          </p15:clr>
        </p15:guide>
        <p15:guide id="2" pos="4514" userDrawn="1">
          <p15:clr>
            <a:srgbClr val="A4A3A4"/>
          </p15:clr>
        </p15:guide>
        <p15:guide id="3" pos="5139" userDrawn="1">
          <p15:clr>
            <a:srgbClr val="9AA0A6"/>
          </p15:clr>
        </p15:guide>
        <p15:guide id="5" pos="3260" userDrawn="1">
          <p15:clr>
            <a:srgbClr val="9AA0A6"/>
          </p15:clr>
        </p15:guide>
      </p15:sldGuideLst>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3" roundtripDataSignature="AMtx7mh5HATK4dpS9qzrj5B3gK7CI0VzI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6" clrIdx="0"/>
  <p:cmAuthor id="1" name="Nat Sones"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6E49B"/>
    <a:srgbClr val="707070"/>
    <a:srgbClr val="C05FF8"/>
    <a:srgbClr val="B364F0"/>
    <a:srgbClr val="317F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7920" autoAdjust="0"/>
  </p:normalViewPr>
  <p:slideViewPr>
    <p:cSldViewPr snapToGrid="0">
      <p:cViewPr varScale="1">
        <p:scale>
          <a:sx n="77" d="100"/>
          <a:sy n="77" d="100"/>
        </p:scale>
        <p:origin x="846" y="90"/>
      </p:cViewPr>
      <p:guideLst>
        <p:guide orient="horz" pos="2160"/>
        <p:guide pos="4514"/>
        <p:guide pos="5139"/>
        <p:guide pos="326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105" d="100"/>
          <a:sy n="105" d="100"/>
        </p:scale>
        <p:origin x="3248" y="19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theme" Target="theme/theme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font" Target="fonts/font2.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8.fntdata"/><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font" Target="fonts/font3.fntdata"/><Relationship Id="rId77" Type="http://schemas.openxmlformats.org/officeDocument/2006/relationships/font" Target="fonts/font11.fntdata"/><Relationship Id="rId113" Type="http://customschemas.google.com/relationships/presentationmetadata" Target="metadata"/><Relationship Id="rId118"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1.fntdata"/><Relationship Id="rId11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4.fntdata"/><Relationship Id="rId75"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14"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73"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10.fntdata"/><Relationship Id="rId7" Type="http://schemas.openxmlformats.org/officeDocument/2006/relationships/slide" Target="slides/slide3.xml"/><Relationship Id="rId71" Type="http://schemas.openxmlformats.org/officeDocument/2006/relationships/font" Target="fonts/font5.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handoutMaster" Target="handoutMasters/handoutMaster1.xml"/><Relationship Id="rId11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ony.cardella\AppData\Roaming\Microsoft\Excel\Book1%20(version%201).xlsb"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ony.cardella\AppData\Roaming\Microsoft\Excel\Book1%20(version%201).xlsb"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gRPC vs REST Time Comparison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3"/>
          <c:order val="3"/>
          <c:tx>
            <c:strRef>
              <c:f>Sheet2!$E$1</c:f>
              <c:strCache>
                <c:ptCount val="1"/>
                <c:pt idx="0">
                  <c:v>gRPC Mean (ms)</c:v>
                </c:pt>
              </c:strCache>
            </c:strRef>
          </c:tx>
          <c:spPr>
            <a:ln w="28575" cap="rnd">
              <a:solidFill>
                <a:srgbClr val="0070C0"/>
              </a:solidFill>
              <a:round/>
            </a:ln>
            <a:effectLst/>
          </c:spPr>
          <c:marker>
            <c:symbol val="circle"/>
            <c:size val="5"/>
            <c:spPr>
              <a:solidFill>
                <a:schemeClr val="accent4"/>
              </a:solidFill>
              <a:ln w="9525">
                <a:solidFill>
                  <a:schemeClr val="accent4"/>
                </a:solidFill>
              </a:ln>
              <a:effectLst/>
            </c:spPr>
          </c:marker>
          <c:cat>
            <c:numRef>
              <c:f>Sheet2!$B$2:$B$8</c:f>
              <c:numCache>
                <c:formatCode>General</c:formatCode>
                <c:ptCount val="7"/>
                <c:pt idx="0">
                  <c:v>1</c:v>
                </c:pt>
                <c:pt idx="1">
                  <c:v>10</c:v>
                </c:pt>
                <c:pt idx="2">
                  <c:v>100</c:v>
                </c:pt>
                <c:pt idx="3">
                  <c:v>1000</c:v>
                </c:pt>
                <c:pt idx="4">
                  <c:v>10000</c:v>
                </c:pt>
                <c:pt idx="5">
                  <c:v>100000</c:v>
                </c:pt>
                <c:pt idx="6">
                  <c:v>1000000</c:v>
                </c:pt>
              </c:numCache>
            </c:numRef>
          </c:cat>
          <c:val>
            <c:numRef>
              <c:f>Sheet2!$E$2:$E$8</c:f>
              <c:numCache>
                <c:formatCode>General</c:formatCode>
                <c:ptCount val="7"/>
                <c:pt idx="0">
                  <c:v>254.2</c:v>
                </c:pt>
                <c:pt idx="1">
                  <c:v>254.5</c:v>
                </c:pt>
                <c:pt idx="2">
                  <c:v>250.7</c:v>
                </c:pt>
                <c:pt idx="3">
                  <c:v>308.39999999999998</c:v>
                </c:pt>
                <c:pt idx="4">
                  <c:v>488.8</c:v>
                </c:pt>
                <c:pt idx="5">
                  <c:v>820.4</c:v>
                </c:pt>
                <c:pt idx="6" formatCode="#,##0.00">
                  <c:v>2554.1</c:v>
                </c:pt>
              </c:numCache>
            </c:numRef>
          </c:val>
          <c:smooth val="0"/>
          <c:extLst>
            <c:ext xmlns:c16="http://schemas.microsoft.com/office/drawing/2014/chart" uri="{C3380CC4-5D6E-409C-BE32-E72D297353CC}">
              <c16:uniqueId val="{00000000-F04D-43B0-8DAB-01F5CFDFF092}"/>
            </c:ext>
          </c:extLst>
        </c:ser>
        <c:ser>
          <c:idx val="4"/>
          <c:order val="4"/>
          <c:tx>
            <c:strRef>
              <c:f>Sheet2!$F$1</c:f>
              <c:strCache>
                <c:ptCount val="1"/>
                <c:pt idx="0">
                  <c:v>REST Mean (ms)</c:v>
                </c:pt>
              </c:strCache>
            </c:strRef>
          </c:tx>
          <c:spPr>
            <a:ln w="28575" cap="rnd">
              <a:solidFill>
                <a:srgbClr val="FF0000"/>
              </a:solidFill>
              <a:round/>
            </a:ln>
            <a:effectLst/>
          </c:spPr>
          <c:marker>
            <c:symbol val="circle"/>
            <c:size val="5"/>
            <c:spPr>
              <a:solidFill>
                <a:schemeClr val="accent5"/>
              </a:solidFill>
              <a:ln w="9525">
                <a:solidFill>
                  <a:schemeClr val="accent5"/>
                </a:solidFill>
              </a:ln>
              <a:effectLst/>
            </c:spPr>
          </c:marker>
          <c:cat>
            <c:numRef>
              <c:f>Sheet2!$B$2:$B$8</c:f>
              <c:numCache>
                <c:formatCode>General</c:formatCode>
                <c:ptCount val="7"/>
                <c:pt idx="0">
                  <c:v>1</c:v>
                </c:pt>
                <c:pt idx="1">
                  <c:v>10</c:v>
                </c:pt>
                <c:pt idx="2">
                  <c:v>100</c:v>
                </c:pt>
                <c:pt idx="3">
                  <c:v>1000</c:v>
                </c:pt>
                <c:pt idx="4">
                  <c:v>10000</c:v>
                </c:pt>
                <c:pt idx="5">
                  <c:v>100000</c:v>
                </c:pt>
                <c:pt idx="6">
                  <c:v>1000000</c:v>
                </c:pt>
              </c:numCache>
            </c:numRef>
          </c:cat>
          <c:val>
            <c:numRef>
              <c:f>Sheet2!$F$2:$F$8</c:f>
              <c:numCache>
                <c:formatCode>General</c:formatCode>
                <c:ptCount val="7"/>
                <c:pt idx="0">
                  <c:v>252.9</c:v>
                </c:pt>
                <c:pt idx="1">
                  <c:v>249.3</c:v>
                </c:pt>
                <c:pt idx="2">
                  <c:v>247.2</c:v>
                </c:pt>
                <c:pt idx="3">
                  <c:v>368.1</c:v>
                </c:pt>
                <c:pt idx="4">
                  <c:v>610.6</c:v>
                </c:pt>
                <c:pt idx="5">
                  <c:v>986.2</c:v>
                </c:pt>
                <c:pt idx="6" formatCode="#,##0.00">
                  <c:v>4022.3</c:v>
                </c:pt>
              </c:numCache>
            </c:numRef>
          </c:val>
          <c:smooth val="0"/>
          <c:extLst>
            <c:ext xmlns:c16="http://schemas.microsoft.com/office/drawing/2014/chart" uri="{C3380CC4-5D6E-409C-BE32-E72D297353CC}">
              <c16:uniqueId val="{00000001-F04D-43B0-8DAB-01F5CFDFF092}"/>
            </c:ext>
          </c:extLst>
        </c:ser>
        <c:dLbls>
          <c:showLegendKey val="0"/>
          <c:showVal val="0"/>
          <c:showCatName val="0"/>
          <c:showSerName val="0"/>
          <c:showPercent val="0"/>
          <c:showBubbleSize val="0"/>
        </c:dLbls>
        <c:marker val="1"/>
        <c:smooth val="0"/>
        <c:axId val="1899070336"/>
        <c:axId val="1899069376"/>
        <c:extLst>
          <c:ext xmlns:c15="http://schemas.microsoft.com/office/drawing/2012/chart" uri="{02D57815-91ED-43cb-92C2-25804820EDAC}">
            <c15:filteredLineSeries>
              <c15:ser>
                <c:idx val="0"/>
                <c:order val="0"/>
                <c:tx>
                  <c:strRef>
                    <c:extLst>
                      <c:ext uri="{02D57815-91ED-43cb-92C2-25804820EDAC}">
                        <c15:formulaRef>
                          <c15:sqref>Sheet2!$B$1</c15:sqref>
                        </c15:formulaRef>
                      </c:ext>
                    </c:extLst>
                    <c:strCache>
                      <c:ptCount val="1"/>
                      <c:pt idx="0">
                        <c:v>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extLst>
                      <c:ext uri="{02D57815-91ED-43cb-92C2-25804820EDAC}">
                        <c15:formulaRef>
                          <c15:sqref>Sheet2!$B$2:$B$8</c15:sqref>
                        </c15:formulaRef>
                      </c:ext>
                    </c:extLst>
                    <c:numCache>
                      <c:formatCode>General</c:formatCode>
                      <c:ptCount val="7"/>
                      <c:pt idx="0">
                        <c:v>1</c:v>
                      </c:pt>
                      <c:pt idx="1">
                        <c:v>10</c:v>
                      </c:pt>
                      <c:pt idx="2">
                        <c:v>100</c:v>
                      </c:pt>
                      <c:pt idx="3">
                        <c:v>1000</c:v>
                      </c:pt>
                      <c:pt idx="4">
                        <c:v>10000</c:v>
                      </c:pt>
                      <c:pt idx="5">
                        <c:v>100000</c:v>
                      </c:pt>
                      <c:pt idx="6">
                        <c:v>1000000</c:v>
                      </c:pt>
                    </c:numCache>
                  </c:numRef>
                </c:cat>
                <c:val>
                  <c:numRef>
                    <c:extLst>
                      <c:ext uri="{02D57815-91ED-43cb-92C2-25804820EDAC}">
                        <c15:formulaRef>
                          <c15:sqref>Sheet2!$B$2:$B$8</c15:sqref>
                        </c15:formulaRef>
                      </c:ext>
                    </c:extLst>
                    <c:numCache>
                      <c:formatCode>General</c:formatCode>
                      <c:ptCount val="7"/>
                      <c:pt idx="0">
                        <c:v>1</c:v>
                      </c:pt>
                      <c:pt idx="1">
                        <c:v>10</c:v>
                      </c:pt>
                      <c:pt idx="2">
                        <c:v>100</c:v>
                      </c:pt>
                      <c:pt idx="3">
                        <c:v>1000</c:v>
                      </c:pt>
                      <c:pt idx="4">
                        <c:v>10000</c:v>
                      </c:pt>
                      <c:pt idx="5">
                        <c:v>100000</c:v>
                      </c:pt>
                      <c:pt idx="6">
                        <c:v>1000000</c:v>
                      </c:pt>
                    </c:numCache>
                  </c:numRef>
                </c:val>
                <c:smooth val="0"/>
                <c:extLst>
                  <c:ext xmlns:c16="http://schemas.microsoft.com/office/drawing/2014/chart" uri="{C3380CC4-5D6E-409C-BE32-E72D297353CC}">
                    <c16:uniqueId val="{00000002-F04D-43B0-8DAB-01F5CFDFF092}"/>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Sheet2!$C$1</c15:sqref>
                        </c15:formulaRef>
                      </c:ext>
                    </c:extLst>
                    <c:strCache>
                      <c:ptCount val="1"/>
                      <c:pt idx="0">
                        <c:v>gRPC Average Message Size (bytes)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extLst xmlns:c15="http://schemas.microsoft.com/office/drawing/2012/chart">
                      <c:ext xmlns:c15="http://schemas.microsoft.com/office/drawing/2012/chart" uri="{02D57815-91ED-43cb-92C2-25804820EDAC}">
                        <c15:formulaRef>
                          <c15:sqref>Sheet2!$B$2:$B$8</c15:sqref>
                        </c15:formulaRef>
                      </c:ext>
                    </c:extLst>
                    <c:numCache>
                      <c:formatCode>General</c:formatCode>
                      <c:ptCount val="7"/>
                      <c:pt idx="0">
                        <c:v>1</c:v>
                      </c:pt>
                      <c:pt idx="1">
                        <c:v>10</c:v>
                      </c:pt>
                      <c:pt idx="2">
                        <c:v>100</c:v>
                      </c:pt>
                      <c:pt idx="3">
                        <c:v>1000</c:v>
                      </c:pt>
                      <c:pt idx="4">
                        <c:v>10000</c:v>
                      </c:pt>
                      <c:pt idx="5">
                        <c:v>100000</c:v>
                      </c:pt>
                      <c:pt idx="6">
                        <c:v>1000000</c:v>
                      </c:pt>
                    </c:numCache>
                  </c:numRef>
                </c:cat>
                <c:val>
                  <c:numRef>
                    <c:extLst xmlns:c15="http://schemas.microsoft.com/office/drawing/2012/chart">
                      <c:ext xmlns:c15="http://schemas.microsoft.com/office/drawing/2012/chart" uri="{02D57815-91ED-43cb-92C2-25804820EDAC}">
                        <c15:formulaRef>
                          <c15:sqref>Sheet2!$C$2:$C$8</c15:sqref>
                        </c15:formulaRef>
                      </c:ext>
                    </c:extLst>
                    <c:numCache>
                      <c:formatCode>0.0</c:formatCode>
                      <c:ptCount val="7"/>
                      <c:pt idx="0">
                        <c:v>26.21875</c:v>
                      </c:pt>
                      <c:pt idx="1">
                        <c:v>264.59154929577397</c:v>
                      </c:pt>
                      <c:pt idx="2">
                        <c:v>2643</c:v>
                      </c:pt>
                      <c:pt idx="3">
                        <c:v>26398.573033707798</c:v>
                      </c:pt>
                      <c:pt idx="4">
                        <c:v>263743.45454545401</c:v>
                      </c:pt>
                      <c:pt idx="5">
                        <c:v>2637522.8970588199</c:v>
                      </c:pt>
                      <c:pt idx="6">
                        <c:v>26373544.472727198</c:v>
                      </c:pt>
                    </c:numCache>
                  </c:numRef>
                </c:val>
                <c:smooth val="0"/>
                <c:extLst>
                  <c:ext xmlns:c16="http://schemas.microsoft.com/office/drawing/2014/chart" uri="{C3380CC4-5D6E-409C-BE32-E72D297353CC}">
                    <c16:uniqueId val="{00000003-F04D-43B0-8DAB-01F5CFDFF092}"/>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Sheet2!$D$1</c15:sqref>
                        </c15:formulaRef>
                      </c:ext>
                    </c:extLst>
                    <c:strCache>
                      <c:ptCount val="1"/>
                      <c:pt idx="0">
                        <c:v>REST Average Message Size (bytes)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extLst xmlns:c15="http://schemas.microsoft.com/office/drawing/2012/chart">
                      <c:ext xmlns:c15="http://schemas.microsoft.com/office/drawing/2012/chart" uri="{02D57815-91ED-43cb-92C2-25804820EDAC}">
                        <c15:formulaRef>
                          <c15:sqref>Sheet2!$B$2:$B$8</c15:sqref>
                        </c15:formulaRef>
                      </c:ext>
                    </c:extLst>
                    <c:numCache>
                      <c:formatCode>General</c:formatCode>
                      <c:ptCount val="7"/>
                      <c:pt idx="0">
                        <c:v>1</c:v>
                      </c:pt>
                      <c:pt idx="1">
                        <c:v>10</c:v>
                      </c:pt>
                      <c:pt idx="2">
                        <c:v>100</c:v>
                      </c:pt>
                      <c:pt idx="3">
                        <c:v>1000</c:v>
                      </c:pt>
                      <c:pt idx="4">
                        <c:v>10000</c:v>
                      </c:pt>
                      <c:pt idx="5">
                        <c:v>100000</c:v>
                      </c:pt>
                      <c:pt idx="6">
                        <c:v>1000000</c:v>
                      </c:pt>
                    </c:numCache>
                  </c:numRef>
                </c:cat>
                <c:val>
                  <c:numRef>
                    <c:extLst xmlns:c15="http://schemas.microsoft.com/office/drawing/2012/chart">
                      <c:ext xmlns:c15="http://schemas.microsoft.com/office/drawing/2012/chart" uri="{02D57815-91ED-43cb-92C2-25804820EDAC}">
                        <c15:formulaRef>
                          <c15:sqref>Sheet2!$D$2:$D$8</c15:sqref>
                        </c15:formulaRef>
                      </c:ext>
                    </c:extLst>
                    <c:numCache>
                      <c:formatCode>0.0</c:formatCode>
                      <c:ptCount val="7"/>
                      <c:pt idx="0">
                        <c:v>77.757352941176407</c:v>
                      </c:pt>
                      <c:pt idx="1">
                        <c:v>772.55263157894694</c:v>
                      </c:pt>
                      <c:pt idx="2">
                        <c:v>7714.4756097560903</c:v>
                      </c:pt>
                      <c:pt idx="3">
                        <c:v>77152.1739130434</c:v>
                      </c:pt>
                      <c:pt idx="4">
                        <c:v>771628.06153846101</c:v>
                      </c:pt>
                      <c:pt idx="5">
                        <c:v>7715939.71875</c:v>
                      </c:pt>
                      <c:pt idx="6">
                        <c:v>77160122.074074</c:v>
                      </c:pt>
                    </c:numCache>
                  </c:numRef>
                </c:val>
                <c:smooth val="0"/>
                <c:extLst>
                  <c:ext xmlns:c16="http://schemas.microsoft.com/office/drawing/2014/chart" uri="{C3380CC4-5D6E-409C-BE32-E72D297353CC}">
                    <c16:uniqueId val="{00000004-F04D-43B0-8DAB-01F5CFDFF092}"/>
                  </c:ext>
                </c:extLst>
              </c15:ser>
            </c15:filteredLineSeries>
          </c:ext>
        </c:extLst>
      </c:lineChart>
      <c:catAx>
        <c:axId val="18990703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9069376"/>
        <c:crosses val="autoZero"/>
        <c:auto val="1"/>
        <c:lblAlgn val="ctr"/>
        <c:lblOffset val="100"/>
        <c:noMultiLvlLbl val="0"/>
      </c:catAx>
      <c:valAx>
        <c:axId val="1899069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ms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9070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gRPC vs REST Average</a:t>
            </a:r>
            <a:r>
              <a:rPr lang="en-GB" baseline="0"/>
              <a:t> Message Size Comparison</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Sheet2!$C$1</c:f>
              <c:strCache>
                <c:ptCount val="1"/>
                <c:pt idx="0">
                  <c:v>gRPC Average Message Size (bytes)</c:v>
                </c:pt>
              </c:strCache>
            </c:strRef>
          </c:tx>
          <c:spPr>
            <a:ln w="28575" cap="rnd">
              <a:solidFill>
                <a:srgbClr val="0070C0"/>
              </a:solidFill>
              <a:round/>
            </a:ln>
            <a:effectLst/>
          </c:spPr>
          <c:marker>
            <c:symbol val="circle"/>
            <c:size val="5"/>
            <c:spPr>
              <a:solidFill>
                <a:schemeClr val="accent2"/>
              </a:solidFill>
              <a:ln w="9525">
                <a:solidFill>
                  <a:schemeClr val="accent2"/>
                </a:solidFill>
              </a:ln>
              <a:effectLst/>
            </c:spPr>
          </c:marker>
          <c:cat>
            <c:strRef>
              <c:f>Sheet2!$B$1:$B$8</c:f>
              <c:strCache>
                <c:ptCount val="8"/>
                <c:pt idx="0">
                  <c:v>N</c:v>
                </c:pt>
                <c:pt idx="1">
                  <c:v>1</c:v>
                </c:pt>
                <c:pt idx="2">
                  <c:v>10</c:v>
                </c:pt>
                <c:pt idx="3">
                  <c:v>100</c:v>
                </c:pt>
                <c:pt idx="4">
                  <c:v>1000</c:v>
                </c:pt>
                <c:pt idx="5">
                  <c:v>10000</c:v>
                </c:pt>
                <c:pt idx="6">
                  <c:v>100000</c:v>
                </c:pt>
                <c:pt idx="7">
                  <c:v>1000000</c:v>
                </c:pt>
              </c:strCache>
            </c:strRef>
          </c:cat>
          <c:val>
            <c:numRef>
              <c:f>Sheet2!$C$2:$C$8</c:f>
              <c:numCache>
                <c:formatCode>0.0</c:formatCode>
                <c:ptCount val="7"/>
                <c:pt idx="0">
                  <c:v>26.21875</c:v>
                </c:pt>
                <c:pt idx="1">
                  <c:v>264.59154929577397</c:v>
                </c:pt>
                <c:pt idx="2">
                  <c:v>2643</c:v>
                </c:pt>
                <c:pt idx="3">
                  <c:v>26398.573033707798</c:v>
                </c:pt>
                <c:pt idx="4">
                  <c:v>263743.45454545401</c:v>
                </c:pt>
                <c:pt idx="5">
                  <c:v>2637522.8970588199</c:v>
                </c:pt>
                <c:pt idx="6">
                  <c:v>26373544.472727198</c:v>
                </c:pt>
              </c:numCache>
            </c:numRef>
          </c:val>
          <c:smooth val="0"/>
          <c:extLst>
            <c:ext xmlns:c16="http://schemas.microsoft.com/office/drawing/2014/chart" uri="{C3380CC4-5D6E-409C-BE32-E72D297353CC}">
              <c16:uniqueId val="{00000000-E765-44C1-BB97-8E338C2A6795}"/>
            </c:ext>
          </c:extLst>
        </c:ser>
        <c:ser>
          <c:idx val="2"/>
          <c:order val="2"/>
          <c:tx>
            <c:strRef>
              <c:f>Sheet2!$D$1</c:f>
              <c:strCache>
                <c:ptCount val="1"/>
                <c:pt idx="0">
                  <c:v>REST Average Message Size (bytes)</c:v>
                </c:pt>
              </c:strCache>
            </c:strRef>
          </c:tx>
          <c:spPr>
            <a:ln w="28575" cap="rnd">
              <a:solidFill>
                <a:srgbClr val="FF0000"/>
              </a:solidFill>
              <a:round/>
            </a:ln>
            <a:effectLst/>
          </c:spPr>
          <c:marker>
            <c:symbol val="circle"/>
            <c:size val="5"/>
            <c:spPr>
              <a:solidFill>
                <a:schemeClr val="accent3"/>
              </a:solidFill>
              <a:ln w="9525">
                <a:solidFill>
                  <a:schemeClr val="accent3"/>
                </a:solidFill>
              </a:ln>
              <a:effectLst/>
            </c:spPr>
          </c:marker>
          <c:cat>
            <c:strRef>
              <c:f>Sheet2!$B$1:$B$8</c:f>
              <c:strCache>
                <c:ptCount val="8"/>
                <c:pt idx="0">
                  <c:v>N</c:v>
                </c:pt>
                <c:pt idx="1">
                  <c:v>1</c:v>
                </c:pt>
                <c:pt idx="2">
                  <c:v>10</c:v>
                </c:pt>
                <c:pt idx="3">
                  <c:v>100</c:v>
                </c:pt>
                <c:pt idx="4">
                  <c:v>1000</c:v>
                </c:pt>
                <c:pt idx="5">
                  <c:v>10000</c:v>
                </c:pt>
                <c:pt idx="6">
                  <c:v>100000</c:v>
                </c:pt>
                <c:pt idx="7">
                  <c:v>1000000</c:v>
                </c:pt>
              </c:strCache>
            </c:strRef>
          </c:cat>
          <c:val>
            <c:numRef>
              <c:f>Sheet2!$D$2:$D$8</c:f>
              <c:numCache>
                <c:formatCode>0.0</c:formatCode>
                <c:ptCount val="7"/>
                <c:pt idx="0">
                  <c:v>77.757352941176407</c:v>
                </c:pt>
                <c:pt idx="1">
                  <c:v>772.55263157894694</c:v>
                </c:pt>
                <c:pt idx="2">
                  <c:v>7714.4756097560903</c:v>
                </c:pt>
                <c:pt idx="3">
                  <c:v>77152.1739130434</c:v>
                </c:pt>
                <c:pt idx="4">
                  <c:v>771628.06153846101</c:v>
                </c:pt>
                <c:pt idx="5">
                  <c:v>7715939.71875</c:v>
                </c:pt>
                <c:pt idx="6">
                  <c:v>77160122.074074</c:v>
                </c:pt>
              </c:numCache>
            </c:numRef>
          </c:val>
          <c:smooth val="0"/>
          <c:extLst>
            <c:ext xmlns:c16="http://schemas.microsoft.com/office/drawing/2014/chart" uri="{C3380CC4-5D6E-409C-BE32-E72D297353CC}">
              <c16:uniqueId val="{00000001-E765-44C1-BB97-8E338C2A6795}"/>
            </c:ext>
          </c:extLst>
        </c:ser>
        <c:dLbls>
          <c:showLegendKey val="0"/>
          <c:showVal val="0"/>
          <c:showCatName val="0"/>
          <c:showSerName val="0"/>
          <c:showPercent val="0"/>
          <c:showBubbleSize val="0"/>
        </c:dLbls>
        <c:marker val="1"/>
        <c:smooth val="0"/>
        <c:axId val="1991393216"/>
        <c:axId val="1991390816"/>
        <c:extLst>
          <c:ext xmlns:c15="http://schemas.microsoft.com/office/drawing/2012/chart" uri="{02D57815-91ED-43cb-92C2-25804820EDAC}">
            <c15:filteredLineSeries>
              <c15:ser>
                <c:idx val="0"/>
                <c:order val="0"/>
                <c:tx>
                  <c:strRef>
                    <c:extLst>
                      <c:ext uri="{02D57815-91ED-43cb-92C2-25804820EDAC}">
                        <c15:formulaRef>
                          <c15:sqref>Sheet2!$B$1</c15:sqref>
                        </c15:formulaRef>
                      </c:ext>
                    </c:extLst>
                    <c:strCache>
                      <c:ptCount val="1"/>
                      <c:pt idx="0">
                        <c:v>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Sheet2!$B$1:$B$8</c15:sqref>
                        </c15:formulaRef>
                      </c:ext>
                    </c:extLst>
                    <c:strCache>
                      <c:ptCount val="8"/>
                      <c:pt idx="0">
                        <c:v>N</c:v>
                      </c:pt>
                      <c:pt idx="1">
                        <c:v>1</c:v>
                      </c:pt>
                      <c:pt idx="2">
                        <c:v>10</c:v>
                      </c:pt>
                      <c:pt idx="3">
                        <c:v>100</c:v>
                      </c:pt>
                      <c:pt idx="4">
                        <c:v>1000</c:v>
                      </c:pt>
                      <c:pt idx="5">
                        <c:v>10000</c:v>
                      </c:pt>
                      <c:pt idx="6">
                        <c:v>100000</c:v>
                      </c:pt>
                      <c:pt idx="7">
                        <c:v>1000000</c:v>
                      </c:pt>
                    </c:strCache>
                  </c:strRef>
                </c:cat>
                <c:val>
                  <c:numRef>
                    <c:extLst>
                      <c:ext uri="{02D57815-91ED-43cb-92C2-25804820EDAC}">
                        <c15:formulaRef>
                          <c15:sqref>Sheet2!$B$2:$B$8</c15:sqref>
                        </c15:formulaRef>
                      </c:ext>
                    </c:extLst>
                    <c:numCache>
                      <c:formatCode>General</c:formatCode>
                      <c:ptCount val="7"/>
                      <c:pt idx="0">
                        <c:v>1</c:v>
                      </c:pt>
                      <c:pt idx="1">
                        <c:v>10</c:v>
                      </c:pt>
                      <c:pt idx="2">
                        <c:v>100</c:v>
                      </c:pt>
                      <c:pt idx="3">
                        <c:v>1000</c:v>
                      </c:pt>
                      <c:pt idx="4">
                        <c:v>10000</c:v>
                      </c:pt>
                      <c:pt idx="5">
                        <c:v>100000</c:v>
                      </c:pt>
                      <c:pt idx="6">
                        <c:v>1000000</c:v>
                      </c:pt>
                    </c:numCache>
                  </c:numRef>
                </c:val>
                <c:smooth val="0"/>
                <c:extLst>
                  <c:ext xmlns:c16="http://schemas.microsoft.com/office/drawing/2014/chart" uri="{C3380CC4-5D6E-409C-BE32-E72D297353CC}">
                    <c16:uniqueId val="{00000002-E765-44C1-BB97-8E338C2A6795}"/>
                  </c:ext>
                </c:extLst>
              </c15:ser>
            </c15:filteredLineSeries>
          </c:ext>
        </c:extLst>
      </c:lineChart>
      <c:catAx>
        <c:axId val="19913932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1390816"/>
        <c:crosses val="autoZero"/>
        <c:auto val="1"/>
        <c:lblAlgn val="ctr"/>
        <c:lblOffset val="100"/>
        <c:noMultiLvlLbl val="0"/>
      </c:catAx>
      <c:valAx>
        <c:axId val="19913908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Bytes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1393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0E83B7-6AEB-8FBD-C18C-559B7A3511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886F463-24AA-5428-D6CE-C2260DE06F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08631C-FD5D-C947-93A3-A2366A8021D4}" type="datetimeFigureOut">
              <a:rPr lang="en-US" smtClean="0"/>
              <a:t>9/18/2024</a:t>
            </a:fld>
            <a:endParaRPr lang="en-US"/>
          </a:p>
        </p:txBody>
      </p:sp>
      <p:sp>
        <p:nvSpPr>
          <p:cNvPr id="4" name="Footer Placeholder 3">
            <a:extLst>
              <a:ext uri="{FF2B5EF4-FFF2-40B4-BE49-F238E27FC236}">
                <a16:creationId xmlns:a16="http://schemas.microsoft.com/office/drawing/2014/main" id="{4AA5CE22-107C-B276-3266-62DF62A8960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DF79060-6B35-28DC-1BF8-E810A2592B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16F87D-FD26-AD46-AF0E-3607A432C110}" type="slidenum">
              <a:rPr lang="en-US" smtClean="0"/>
              <a:t>‹#›</a:t>
            </a:fld>
            <a:endParaRPr lang="en-US"/>
          </a:p>
        </p:txBody>
      </p:sp>
    </p:spTree>
    <p:extLst>
      <p:ext uri="{BB962C8B-B14F-4D97-AF65-F5344CB8AC3E}">
        <p14:creationId xmlns:p14="http://schemas.microsoft.com/office/powerpoint/2010/main" val="1695587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Poppins"/>
              <a:buChar char="●"/>
              <a:defRPr sz="1100" b="0" i="0" u="none" strike="noStrike" cap="none">
                <a:solidFill>
                  <a:srgbClr val="000000"/>
                </a:solidFill>
                <a:latin typeface="Poppins"/>
                <a:ea typeface="Poppins"/>
                <a:cs typeface="Poppins"/>
                <a:sym typeface="Poppins"/>
              </a:defRPr>
            </a:lvl1pPr>
            <a:lvl2pPr marL="914400" marR="0" lvl="1" indent="-298450" algn="l" rtl="0">
              <a:lnSpc>
                <a:spcPct val="100000"/>
              </a:lnSpc>
              <a:spcBef>
                <a:spcPts val="0"/>
              </a:spcBef>
              <a:spcAft>
                <a:spcPts val="0"/>
              </a:spcAft>
              <a:buClr>
                <a:srgbClr val="000000"/>
              </a:buClr>
              <a:buSzPts val="1100"/>
              <a:buFont typeface="Poppins"/>
              <a:buChar char="○"/>
              <a:defRPr sz="1100" b="0" i="0" u="none" strike="noStrike" cap="none">
                <a:solidFill>
                  <a:srgbClr val="000000"/>
                </a:solidFill>
                <a:latin typeface="Poppins"/>
                <a:ea typeface="Poppins"/>
                <a:cs typeface="Poppins"/>
                <a:sym typeface="Poppins"/>
              </a:defRPr>
            </a:lvl2pPr>
            <a:lvl3pPr marL="1371600" marR="0" lvl="2" indent="-298450" algn="l" rtl="0">
              <a:lnSpc>
                <a:spcPct val="100000"/>
              </a:lnSpc>
              <a:spcBef>
                <a:spcPts val="0"/>
              </a:spcBef>
              <a:spcAft>
                <a:spcPts val="0"/>
              </a:spcAft>
              <a:buClr>
                <a:srgbClr val="000000"/>
              </a:buClr>
              <a:buSzPts val="1100"/>
              <a:buFont typeface="Poppins"/>
              <a:buChar char="■"/>
              <a:defRPr sz="1100" b="0" i="0" u="none" strike="noStrike" cap="none">
                <a:solidFill>
                  <a:srgbClr val="000000"/>
                </a:solidFill>
                <a:latin typeface="Poppins"/>
                <a:ea typeface="Poppins"/>
                <a:cs typeface="Poppins"/>
                <a:sym typeface="Poppins"/>
              </a:defRPr>
            </a:lvl3pPr>
            <a:lvl4pPr marL="1828800" marR="0" lvl="3" indent="-298450" algn="l" rtl="0">
              <a:lnSpc>
                <a:spcPct val="100000"/>
              </a:lnSpc>
              <a:spcBef>
                <a:spcPts val="0"/>
              </a:spcBef>
              <a:spcAft>
                <a:spcPts val="0"/>
              </a:spcAft>
              <a:buClr>
                <a:srgbClr val="000000"/>
              </a:buClr>
              <a:buSzPts val="1100"/>
              <a:buFont typeface="Poppins"/>
              <a:buChar char="●"/>
              <a:defRPr sz="1100" b="0" i="0" u="none" strike="noStrike" cap="none">
                <a:solidFill>
                  <a:srgbClr val="000000"/>
                </a:solidFill>
                <a:latin typeface="Poppins"/>
                <a:ea typeface="Poppins"/>
                <a:cs typeface="Poppins"/>
                <a:sym typeface="Poppins"/>
              </a:defRPr>
            </a:lvl4pPr>
            <a:lvl5pPr marL="2286000" marR="0" lvl="4" indent="-298450" algn="l" rtl="0">
              <a:lnSpc>
                <a:spcPct val="100000"/>
              </a:lnSpc>
              <a:spcBef>
                <a:spcPts val="0"/>
              </a:spcBef>
              <a:spcAft>
                <a:spcPts val="0"/>
              </a:spcAft>
              <a:buClr>
                <a:srgbClr val="000000"/>
              </a:buClr>
              <a:buSzPts val="1100"/>
              <a:buFont typeface="Poppins"/>
              <a:buChar char="○"/>
              <a:defRPr sz="1100" b="0" i="0" u="none" strike="noStrike" cap="none">
                <a:solidFill>
                  <a:srgbClr val="000000"/>
                </a:solidFill>
                <a:latin typeface="Poppins"/>
                <a:ea typeface="Poppins"/>
                <a:cs typeface="Poppins"/>
                <a:sym typeface="Poppins"/>
              </a:defRPr>
            </a:lvl5pPr>
            <a:lvl6pPr marL="2743200" marR="0" lvl="5" indent="-298450" algn="l" rtl="0">
              <a:lnSpc>
                <a:spcPct val="100000"/>
              </a:lnSpc>
              <a:spcBef>
                <a:spcPts val="0"/>
              </a:spcBef>
              <a:spcAft>
                <a:spcPts val="0"/>
              </a:spcAft>
              <a:buClr>
                <a:srgbClr val="000000"/>
              </a:buClr>
              <a:buSzPts val="1100"/>
              <a:buFont typeface="Poppins"/>
              <a:buChar char="■"/>
              <a:defRPr sz="1100" b="0" i="0" u="none" strike="noStrike" cap="none">
                <a:solidFill>
                  <a:srgbClr val="000000"/>
                </a:solidFill>
                <a:latin typeface="Poppins"/>
                <a:ea typeface="Poppins"/>
                <a:cs typeface="Poppins"/>
                <a:sym typeface="Poppins"/>
              </a:defRPr>
            </a:lvl6pPr>
            <a:lvl7pPr marL="3200400" marR="0" lvl="6" indent="-298450" algn="l" rtl="0">
              <a:lnSpc>
                <a:spcPct val="100000"/>
              </a:lnSpc>
              <a:spcBef>
                <a:spcPts val="0"/>
              </a:spcBef>
              <a:spcAft>
                <a:spcPts val="0"/>
              </a:spcAft>
              <a:buClr>
                <a:srgbClr val="000000"/>
              </a:buClr>
              <a:buSzPts val="1100"/>
              <a:buFont typeface="Poppins"/>
              <a:buChar char="●"/>
              <a:defRPr sz="1100" b="0" i="0" u="none" strike="noStrike" cap="none">
                <a:solidFill>
                  <a:srgbClr val="000000"/>
                </a:solidFill>
                <a:latin typeface="Poppins"/>
                <a:ea typeface="Poppins"/>
                <a:cs typeface="Poppins"/>
                <a:sym typeface="Poppins"/>
              </a:defRPr>
            </a:lvl7pPr>
            <a:lvl8pPr marL="3657600" marR="0" lvl="7" indent="-298450" algn="l" rtl="0">
              <a:lnSpc>
                <a:spcPct val="100000"/>
              </a:lnSpc>
              <a:spcBef>
                <a:spcPts val="0"/>
              </a:spcBef>
              <a:spcAft>
                <a:spcPts val="0"/>
              </a:spcAft>
              <a:buClr>
                <a:srgbClr val="000000"/>
              </a:buClr>
              <a:buSzPts val="1100"/>
              <a:buFont typeface="Poppins"/>
              <a:buChar char="○"/>
              <a:defRPr sz="1100" b="0" i="0" u="none" strike="noStrike" cap="none">
                <a:solidFill>
                  <a:srgbClr val="000000"/>
                </a:solidFill>
                <a:latin typeface="Poppins"/>
                <a:ea typeface="Poppins"/>
                <a:cs typeface="Poppins"/>
                <a:sym typeface="Poppins"/>
              </a:defRPr>
            </a:lvl8pPr>
            <a:lvl9pPr marL="4114800" marR="0" lvl="8" indent="-298450" algn="l" rtl="0">
              <a:lnSpc>
                <a:spcPct val="100000"/>
              </a:lnSpc>
              <a:spcBef>
                <a:spcPts val="0"/>
              </a:spcBef>
              <a:spcAft>
                <a:spcPts val="0"/>
              </a:spcAft>
              <a:buClr>
                <a:srgbClr val="000000"/>
              </a:buClr>
              <a:buSzPts val="1100"/>
              <a:buFont typeface="Poppins"/>
              <a:buChar char="■"/>
              <a:defRPr sz="1100" b="0" i="0" u="none" strike="noStrike" cap="none">
                <a:solidFill>
                  <a:srgbClr val="000000"/>
                </a:solidFill>
                <a:latin typeface="Poppins"/>
                <a:ea typeface="Poppins"/>
                <a:cs typeface="Poppins"/>
                <a:sym typeface="Poppins"/>
              </a:defRPr>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Poppins"/>
      <a:defRPr sz="1600" b="0" i="0" u="none" strike="noStrike" cap="none">
        <a:solidFill>
          <a:srgbClr val="000000"/>
        </a:solidFill>
        <a:latin typeface="Poppins Light" pitchFamily="2" charset="77"/>
        <a:ea typeface="Poppins Light" pitchFamily="2" charset="77"/>
        <a:cs typeface="Poppins Light" pitchFamily="2" charset="77"/>
        <a:sym typeface="Poppins"/>
      </a:defRPr>
    </a:lvl1pPr>
    <a:lvl2pPr marR="0" lvl="1" algn="l" rtl="0">
      <a:lnSpc>
        <a:spcPct val="100000"/>
      </a:lnSpc>
      <a:spcBef>
        <a:spcPts val="0"/>
      </a:spcBef>
      <a:spcAft>
        <a:spcPts val="0"/>
      </a:spcAft>
      <a:buClr>
        <a:srgbClr val="000000"/>
      </a:buClr>
      <a:buFont typeface="Poppins"/>
      <a:defRPr sz="1600" b="0" i="0" u="none" strike="noStrike" cap="none">
        <a:solidFill>
          <a:srgbClr val="000000"/>
        </a:solidFill>
        <a:latin typeface="Poppins"/>
        <a:ea typeface="Poppins"/>
        <a:cs typeface="Poppins"/>
        <a:sym typeface="Poppins"/>
      </a:defRPr>
    </a:lvl2pPr>
    <a:lvl3pPr marR="0" lvl="2" algn="l" rtl="0">
      <a:lnSpc>
        <a:spcPct val="100000"/>
      </a:lnSpc>
      <a:spcBef>
        <a:spcPts val="0"/>
      </a:spcBef>
      <a:spcAft>
        <a:spcPts val="0"/>
      </a:spcAft>
      <a:buClr>
        <a:srgbClr val="000000"/>
      </a:buClr>
      <a:buFont typeface="Poppins"/>
      <a:defRPr sz="1600" b="0" i="0" u="none" strike="noStrike" cap="none">
        <a:solidFill>
          <a:srgbClr val="000000"/>
        </a:solidFill>
        <a:latin typeface="Poppins"/>
        <a:ea typeface="Poppins"/>
        <a:cs typeface="Poppins"/>
        <a:sym typeface="Poppins"/>
      </a:defRPr>
    </a:lvl3pPr>
    <a:lvl4pPr marR="0" lvl="3" algn="l" rtl="0">
      <a:lnSpc>
        <a:spcPct val="100000"/>
      </a:lnSpc>
      <a:spcBef>
        <a:spcPts val="0"/>
      </a:spcBef>
      <a:spcAft>
        <a:spcPts val="0"/>
      </a:spcAft>
      <a:buClr>
        <a:srgbClr val="000000"/>
      </a:buClr>
      <a:buFont typeface="Poppins"/>
      <a:defRPr sz="1600" b="0" i="0" u="none" strike="noStrike" cap="none">
        <a:solidFill>
          <a:srgbClr val="000000"/>
        </a:solidFill>
        <a:latin typeface="Poppins"/>
        <a:ea typeface="Poppins"/>
        <a:cs typeface="Poppins"/>
        <a:sym typeface="Poppins"/>
      </a:defRPr>
    </a:lvl4pPr>
    <a:lvl5pPr marR="0" lvl="4" algn="l" rtl="0">
      <a:lnSpc>
        <a:spcPct val="100000"/>
      </a:lnSpc>
      <a:spcBef>
        <a:spcPts val="0"/>
      </a:spcBef>
      <a:spcAft>
        <a:spcPts val="0"/>
      </a:spcAft>
      <a:buClr>
        <a:srgbClr val="000000"/>
      </a:buClr>
      <a:buFont typeface="Poppins"/>
      <a:defRPr sz="1600" b="0" i="0" u="none" strike="noStrike" cap="none">
        <a:solidFill>
          <a:srgbClr val="000000"/>
        </a:solidFill>
        <a:latin typeface="Poppins"/>
        <a:ea typeface="Poppins"/>
        <a:cs typeface="Poppins"/>
        <a:sym typeface="Poppins"/>
      </a:defRPr>
    </a:lvl5pPr>
    <a:lvl6pPr marR="0" lvl="5" algn="l" rtl="0">
      <a:lnSpc>
        <a:spcPct val="100000"/>
      </a:lnSpc>
      <a:spcBef>
        <a:spcPts val="0"/>
      </a:spcBef>
      <a:spcAft>
        <a:spcPts val="0"/>
      </a:spcAft>
      <a:buClr>
        <a:srgbClr val="000000"/>
      </a:buClr>
      <a:buFont typeface="Poppins"/>
      <a:defRPr sz="1600" b="0" i="0" u="none" strike="noStrike" cap="none">
        <a:solidFill>
          <a:srgbClr val="000000"/>
        </a:solidFill>
        <a:latin typeface="Poppins"/>
        <a:ea typeface="Poppins"/>
        <a:cs typeface="Poppins"/>
        <a:sym typeface="Poppins"/>
      </a:defRPr>
    </a:lvl6pPr>
    <a:lvl7pPr marR="0" lvl="6" algn="l" rtl="0">
      <a:lnSpc>
        <a:spcPct val="100000"/>
      </a:lnSpc>
      <a:spcBef>
        <a:spcPts val="0"/>
      </a:spcBef>
      <a:spcAft>
        <a:spcPts val="0"/>
      </a:spcAft>
      <a:buClr>
        <a:srgbClr val="000000"/>
      </a:buClr>
      <a:buFont typeface="Poppins"/>
      <a:defRPr sz="1600" b="0" i="0" u="none" strike="noStrike" cap="none">
        <a:solidFill>
          <a:srgbClr val="000000"/>
        </a:solidFill>
        <a:latin typeface="Poppins"/>
        <a:ea typeface="Poppins"/>
        <a:cs typeface="Poppins"/>
        <a:sym typeface="Poppins"/>
      </a:defRPr>
    </a:lvl7pPr>
    <a:lvl8pPr marR="0" lvl="7" algn="l" rtl="0">
      <a:lnSpc>
        <a:spcPct val="100000"/>
      </a:lnSpc>
      <a:spcBef>
        <a:spcPts val="0"/>
      </a:spcBef>
      <a:spcAft>
        <a:spcPts val="0"/>
      </a:spcAft>
      <a:buClr>
        <a:srgbClr val="000000"/>
      </a:buClr>
      <a:buFont typeface="Poppins"/>
      <a:defRPr sz="1600" b="0" i="0" u="none" strike="noStrike" cap="none">
        <a:solidFill>
          <a:srgbClr val="000000"/>
        </a:solidFill>
        <a:latin typeface="Poppins"/>
        <a:ea typeface="Poppins"/>
        <a:cs typeface="Poppins"/>
        <a:sym typeface="Poppins"/>
      </a:defRPr>
    </a:lvl8pPr>
    <a:lvl9pPr marR="0" lvl="8" algn="l" rtl="0">
      <a:lnSpc>
        <a:spcPct val="100000"/>
      </a:lnSpc>
      <a:spcBef>
        <a:spcPts val="0"/>
      </a:spcBef>
      <a:spcAft>
        <a:spcPts val="0"/>
      </a:spcAft>
      <a:buClr>
        <a:srgbClr val="000000"/>
      </a:buClr>
      <a:buFont typeface="Poppins"/>
      <a:defRPr sz="1600" b="0" i="0" u="none" strike="noStrike" cap="none">
        <a:solidFill>
          <a:srgbClr val="000000"/>
        </a:solidFill>
        <a:latin typeface="Poppins"/>
        <a:ea typeface="Poppins"/>
        <a:cs typeface="Poppins"/>
        <a:sym typeface="Poppin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03413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65664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1650" indent="-342900">
              <a:buFont typeface="+mj-lt"/>
              <a:buAutoNum type="arabicPeriod"/>
            </a:pPr>
            <a:r>
              <a:rPr lang="en-GB" sz="1800" kern="0" dirty="0">
                <a:effectLst/>
                <a:latin typeface="Aptos" panose="020B0004020202020204" pitchFamily="34" charset="0"/>
                <a:ea typeface="Aptos" panose="020B0004020202020204" pitchFamily="34" charset="0"/>
                <a:cs typeface="Aptos" panose="020B0004020202020204" pitchFamily="34" charset="0"/>
              </a:rPr>
              <a:t>High Performance and Low Latency:</a:t>
            </a:r>
          </a:p>
          <a:p>
            <a:pPr marL="914400" lvl="1" indent="-298450"/>
            <a:r>
              <a:rPr lang="en-GB" sz="1800" kern="0" dirty="0" err="1">
                <a:effectLst/>
                <a:latin typeface="Aptos" panose="020B0004020202020204" pitchFamily="34" charset="0"/>
                <a:ea typeface="Aptos" panose="020B0004020202020204" pitchFamily="34" charset="0"/>
                <a:cs typeface="Aptos" panose="020B0004020202020204" pitchFamily="34" charset="0"/>
              </a:rPr>
              <a:t>gRPC</a:t>
            </a:r>
            <a:r>
              <a:rPr lang="en-GB" sz="1800" kern="0" dirty="0">
                <a:effectLst/>
                <a:latin typeface="Aptos" panose="020B0004020202020204" pitchFamily="34" charset="0"/>
                <a:ea typeface="Aptos" panose="020B0004020202020204" pitchFamily="34" charset="0"/>
                <a:cs typeface="Aptos" panose="020B0004020202020204" pitchFamily="34" charset="0"/>
              </a:rPr>
              <a:t> uses HTTP/2, which provides multiplexing, header compression, and efficient binary serialization (Protocol Buffers). This makes </a:t>
            </a:r>
            <a:r>
              <a:rPr lang="en-GB" sz="1800" kern="0" dirty="0" err="1">
                <a:effectLst/>
                <a:latin typeface="Aptos" panose="020B0004020202020204" pitchFamily="34" charset="0"/>
                <a:ea typeface="Aptos" panose="020B0004020202020204" pitchFamily="34" charset="0"/>
                <a:cs typeface="Aptos" panose="020B0004020202020204" pitchFamily="34" charset="0"/>
              </a:rPr>
              <a:t>gRPC</a:t>
            </a:r>
            <a:r>
              <a:rPr lang="en-GB" sz="1800" kern="0" dirty="0">
                <a:effectLst/>
                <a:latin typeface="Aptos" panose="020B0004020202020204" pitchFamily="34" charset="0"/>
                <a:ea typeface="Aptos" panose="020B0004020202020204" pitchFamily="34" charset="0"/>
                <a:cs typeface="Aptos" panose="020B0004020202020204" pitchFamily="34" charset="0"/>
              </a:rPr>
              <a:t> suitable for high-performance, low-latency communication.</a:t>
            </a:r>
          </a:p>
          <a:p>
            <a:pPr marL="501650" lvl="0" indent="-342900">
              <a:buFont typeface="+mj-lt"/>
              <a:buAutoNum type="arabicPeriod"/>
            </a:pPr>
            <a:r>
              <a:rPr lang="en-GB" sz="1800" kern="0" dirty="0">
                <a:effectLst/>
                <a:latin typeface="Aptos" panose="020B0004020202020204" pitchFamily="34" charset="0"/>
                <a:ea typeface="Aptos" panose="020B0004020202020204" pitchFamily="34" charset="0"/>
                <a:cs typeface="Aptos" panose="020B0004020202020204" pitchFamily="34" charset="0"/>
              </a:rPr>
              <a:t>Microservices Architecture:</a:t>
            </a:r>
          </a:p>
          <a:p>
            <a:pPr marL="914400" lvl="1" indent="-298450"/>
            <a:r>
              <a:rPr lang="en-GB" sz="1800" kern="0" dirty="0">
                <a:effectLst/>
                <a:latin typeface="Aptos" panose="020B0004020202020204" pitchFamily="34" charset="0"/>
                <a:ea typeface="Aptos" panose="020B0004020202020204" pitchFamily="34" charset="0"/>
                <a:cs typeface="Aptos" panose="020B0004020202020204" pitchFamily="34" charset="0"/>
              </a:rPr>
              <a:t>If your application is built using a microservices architecture, </a:t>
            </a:r>
            <a:r>
              <a:rPr lang="en-GB" sz="1800" kern="0" dirty="0" err="1">
                <a:effectLst/>
                <a:latin typeface="Aptos" panose="020B0004020202020204" pitchFamily="34" charset="0"/>
                <a:ea typeface="Aptos" panose="020B0004020202020204" pitchFamily="34" charset="0"/>
                <a:cs typeface="Aptos" panose="020B0004020202020204" pitchFamily="34" charset="0"/>
              </a:rPr>
              <a:t>gRPC</a:t>
            </a:r>
            <a:r>
              <a:rPr lang="en-GB" sz="1800" kern="0" dirty="0">
                <a:effectLst/>
                <a:latin typeface="Aptos" panose="020B0004020202020204" pitchFamily="34" charset="0"/>
                <a:ea typeface="Aptos" panose="020B0004020202020204" pitchFamily="34" charset="0"/>
                <a:cs typeface="Aptos" panose="020B0004020202020204" pitchFamily="34" charset="0"/>
              </a:rPr>
              <a:t> can be an excellent choice for inter-service communication due to its efficiency and support for multiple programming languages.</a:t>
            </a:r>
          </a:p>
          <a:p>
            <a:pPr marL="501650" lvl="0" indent="-342900">
              <a:buFont typeface="+mj-lt"/>
              <a:buAutoNum type="arabicPeriod"/>
            </a:pPr>
            <a:r>
              <a:rPr lang="en-GB" sz="1800" kern="0" dirty="0">
                <a:effectLst/>
                <a:latin typeface="Aptos" panose="020B0004020202020204" pitchFamily="34" charset="0"/>
                <a:ea typeface="Aptos" panose="020B0004020202020204" pitchFamily="34" charset="0"/>
                <a:cs typeface="Aptos" panose="020B0004020202020204" pitchFamily="34" charset="0"/>
              </a:rPr>
              <a:t>Real-Time Communication:</a:t>
            </a:r>
          </a:p>
          <a:p>
            <a:pPr marL="914400" lvl="1" indent="-298450"/>
            <a:r>
              <a:rPr lang="en-GB" sz="1800" kern="0" dirty="0" err="1">
                <a:effectLst/>
                <a:latin typeface="Aptos" panose="020B0004020202020204" pitchFamily="34" charset="0"/>
                <a:ea typeface="Aptos" panose="020B0004020202020204" pitchFamily="34" charset="0"/>
                <a:cs typeface="Aptos" panose="020B0004020202020204" pitchFamily="34" charset="0"/>
              </a:rPr>
              <a:t>gRPC</a:t>
            </a:r>
            <a:r>
              <a:rPr lang="en-GB" sz="1800" kern="0" dirty="0">
                <a:effectLst/>
                <a:latin typeface="Aptos" panose="020B0004020202020204" pitchFamily="34" charset="0"/>
                <a:ea typeface="Aptos" panose="020B0004020202020204" pitchFamily="34" charset="0"/>
                <a:cs typeface="Aptos" panose="020B0004020202020204" pitchFamily="34" charset="0"/>
              </a:rPr>
              <a:t> supports bi-directional streaming, which is useful for real-time communication scenarios such as chat applications, live data feeds, and IoT applications.</a:t>
            </a:r>
          </a:p>
          <a:p>
            <a:pPr marL="501650" lvl="0" indent="-342900">
              <a:buFont typeface="+mj-lt"/>
              <a:buAutoNum type="arabicPeriod"/>
            </a:pPr>
            <a:r>
              <a:rPr lang="en-GB" sz="1800" kern="0" dirty="0">
                <a:effectLst/>
                <a:latin typeface="Aptos" panose="020B0004020202020204" pitchFamily="34" charset="0"/>
                <a:ea typeface="Aptos" panose="020B0004020202020204" pitchFamily="34" charset="0"/>
                <a:cs typeface="Aptos" panose="020B0004020202020204" pitchFamily="34" charset="0"/>
              </a:rPr>
              <a:t>Strongly Typed Contracts:</a:t>
            </a:r>
          </a:p>
          <a:p>
            <a:pPr marL="914400" lvl="1" indent="-298450"/>
            <a:r>
              <a:rPr lang="en-GB" sz="1800" kern="0" dirty="0" err="1">
                <a:effectLst/>
                <a:latin typeface="Aptos" panose="020B0004020202020204" pitchFamily="34" charset="0"/>
                <a:ea typeface="Aptos" panose="020B0004020202020204" pitchFamily="34" charset="0"/>
                <a:cs typeface="Aptos" panose="020B0004020202020204" pitchFamily="34" charset="0"/>
              </a:rPr>
              <a:t>gRPC</a:t>
            </a:r>
            <a:r>
              <a:rPr lang="en-GB" sz="1800" kern="0" dirty="0">
                <a:effectLst/>
                <a:latin typeface="Aptos" panose="020B0004020202020204" pitchFamily="34" charset="0"/>
                <a:ea typeface="Aptos" panose="020B0004020202020204" pitchFamily="34" charset="0"/>
                <a:cs typeface="Aptos" panose="020B0004020202020204" pitchFamily="34" charset="0"/>
              </a:rPr>
              <a:t> uses Protocol Buffers (</a:t>
            </a:r>
            <a:r>
              <a:rPr lang="en-GB" sz="1800" kern="0" dirty="0" err="1">
                <a:effectLst/>
                <a:latin typeface="Aptos" panose="020B0004020202020204" pitchFamily="34" charset="0"/>
                <a:ea typeface="Aptos" panose="020B0004020202020204" pitchFamily="34" charset="0"/>
                <a:cs typeface="Aptos" panose="020B0004020202020204" pitchFamily="34" charset="0"/>
              </a:rPr>
              <a:t>protobuf</a:t>
            </a:r>
            <a:r>
              <a:rPr lang="en-GB" sz="1800" kern="0" dirty="0">
                <a:effectLst/>
                <a:latin typeface="Aptos" panose="020B0004020202020204" pitchFamily="34" charset="0"/>
                <a:ea typeface="Aptos" panose="020B0004020202020204" pitchFamily="34" charset="0"/>
                <a:cs typeface="Aptos" panose="020B0004020202020204" pitchFamily="34" charset="0"/>
              </a:rPr>
              <a:t>) for defining service contracts, which provides strong typing and schema validation. This can help catch errors early in the development process.</a:t>
            </a:r>
          </a:p>
          <a:p>
            <a:pPr marL="501650" lvl="0" indent="-342900">
              <a:buFont typeface="+mj-lt"/>
              <a:buAutoNum type="arabicPeriod"/>
            </a:pPr>
            <a:r>
              <a:rPr lang="en-GB" sz="1800" kern="0" dirty="0">
                <a:effectLst/>
                <a:latin typeface="Aptos" panose="020B0004020202020204" pitchFamily="34" charset="0"/>
                <a:ea typeface="Aptos" panose="020B0004020202020204" pitchFamily="34" charset="0"/>
                <a:cs typeface="Aptos" panose="020B0004020202020204" pitchFamily="34" charset="0"/>
              </a:rPr>
              <a:t>Cross-Language Compatibility:</a:t>
            </a:r>
          </a:p>
          <a:p>
            <a:pPr marL="914400" lvl="1" indent="-298450"/>
            <a:r>
              <a:rPr lang="en-GB" sz="1800" kern="0" dirty="0" err="1">
                <a:effectLst/>
                <a:latin typeface="Aptos" panose="020B0004020202020204" pitchFamily="34" charset="0"/>
                <a:ea typeface="Aptos" panose="020B0004020202020204" pitchFamily="34" charset="0"/>
                <a:cs typeface="Aptos" panose="020B0004020202020204" pitchFamily="34" charset="0"/>
              </a:rPr>
              <a:t>gRPC</a:t>
            </a:r>
            <a:r>
              <a:rPr lang="en-GB" sz="1800" kern="0" dirty="0">
                <a:effectLst/>
                <a:latin typeface="Aptos" panose="020B0004020202020204" pitchFamily="34" charset="0"/>
                <a:ea typeface="Aptos" panose="020B0004020202020204" pitchFamily="34" charset="0"/>
                <a:cs typeface="Aptos" panose="020B0004020202020204" pitchFamily="34" charset="0"/>
              </a:rPr>
              <a:t> supports multiple programming languages, making it easier to build services that need to communicate across different technology stacks.</a:t>
            </a:r>
          </a:p>
          <a:p>
            <a:pPr marL="501650" lvl="0" indent="-342900">
              <a:buFont typeface="+mj-lt"/>
              <a:buAutoNum type="arabicPeriod"/>
            </a:pPr>
            <a:r>
              <a:rPr lang="en-GB" sz="1800" kern="0" dirty="0">
                <a:effectLst/>
                <a:latin typeface="Aptos" panose="020B0004020202020204" pitchFamily="34" charset="0"/>
                <a:ea typeface="Aptos" panose="020B0004020202020204" pitchFamily="34" charset="0"/>
                <a:cs typeface="Aptos" panose="020B0004020202020204" pitchFamily="34" charset="0"/>
              </a:rPr>
              <a:t>Efficient Data Serialization:</a:t>
            </a:r>
          </a:p>
          <a:p>
            <a:pPr marL="914400" lvl="1" indent="-298450"/>
            <a:r>
              <a:rPr lang="en-GB" sz="1800" kern="0" dirty="0">
                <a:effectLst/>
                <a:latin typeface="Aptos" panose="020B0004020202020204" pitchFamily="34" charset="0"/>
                <a:ea typeface="Aptos" panose="020B0004020202020204" pitchFamily="34" charset="0"/>
                <a:cs typeface="Aptos" panose="020B0004020202020204" pitchFamily="34" charset="0"/>
              </a:rPr>
              <a:t>Protocol Buffers are more efficient than JSON or XML in terms of both size and speed, making </a:t>
            </a:r>
            <a:r>
              <a:rPr lang="en-GB" sz="1800" kern="0" dirty="0" err="1">
                <a:effectLst/>
                <a:latin typeface="Aptos" panose="020B0004020202020204" pitchFamily="34" charset="0"/>
                <a:ea typeface="Aptos" panose="020B0004020202020204" pitchFamily="34" charset="0"/>
                <a:cs typeface="Aptos" panose="020B0004020202020204" pitchFamily="34" charset="0"/>
              </a:rPr>
              <a:t>gRPC</a:t>
            </a:r>
            <a:r>
              <a:rPr lang="en-GB" sz="1800" kern="0" dirty="0">
                <a:effectLst/>
                <a:latin typeface="Aptos" panose="020B0004020202020204" pitchFamily="34" charset="0"/>
                <a:ea typeface="Aptos" panose="020B0004020202020204" pitchFamily="34" charset="0"/>
                <a:cs typeface="Aptos" panose="020B0004020202020204" pitchFamily="34" charset="0"/>
              </a:rPr>
              <a:t> a good choice for scenarios where bandwidth is a concern.</a:t>
            </a:r>
          </a:p>
          <a:p>
            <a:pPr marL="501650" lvl="0" indent="-342900">
              <a:buFont typeface="+mj-lt"/>
              <a:buAutoNum type="arabicPeriod"/>
            </a:pPr>
            <a:r>
              <a:rPr lang="en-GB" sz="1800" kern="0" dirty="0">
                <a:effectLst/>
                <a:latin typeface="Aptos" panose="020B0004020202020204" pitchFamily="34" charset="0"/>
                <a:ea typeface="Aptos" panose="020B0004020202020204" pitchFamily="34" charset="0"/>
                <a:cs typeface="Aptos" panose="020B0004020202020204" pitchFamily="34" charset="0"/>
              </a:rPr>
              <a:t>Built-In Code Generation:</a:t>
            </a:r>
          </a:p>
          <a:p>
            <a:pPr marL="914400" lvl="1" indent="-298450"/>
            <a:r>
              <a:rPr lang="en-GB" sz="1800" kern="0" dirty="0" err="1">
                <a:effectLst/>
                <a:latin typeface="Aptos" panose="020B0004020202020204" pitchFamily="34" charset="0"/>
                <a:ea typeface="Aptos" panose="020B0004020202020204" pitchFamily="34" charset="0"/>
                <a:cs typeface="Aptos" panose="020B0004020202020204" pitchFamily="34" charset="0"/>
              </a:rPr>
              <a:t>gRPC</a:t>
            </a:r>
            <a:r>
              <a:rPr lang="en-GB" sz="1800" kern="0" dirty="0">
                <a:effectLst/>
                <a:latin typeface="Aptos" panose="020B0004020202020204" pitchFamily="34" charset="0"/>
                <a:ea typeface="Aptos" panose="020B0004020202020204" pitchFamily="34" charset="0"/>
                <a:cs typeface="Aptos" panose="020B0004020202020204" pitchFamily="34" charset="0"/>
              </a:rPr>
              <a:t> provides tools to generate client and server code from service definitions, which can speed up development and ensure consistency between client and server implementations.</a:t>
            </a:r>
            <a:endParaRPr lang="en-GB" dirty="0"/>
          </a:p>
        </p:txBody>
      </p:sp>
    </p:spTree>
    <p:extLst>
      <p:ext uri="{BB962C8B-B14F-4D97-AF65-F5344CB8AC3E}">
        <p14:creationId xmlns:p14="http://schemas.microsoft.com/office/powerpoint/2010/main" val="3349655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Conclusion</a:t>
            </a:r>
          </a:p>
          <a:p>
            <a:r>
              <a:rPr lang="en-GB" dirty="0"/>
              <a:t>Consider using </a:t>
            </a:r>
            <a:r>
              <a:rPr lang="en-GB" dirty="0" err="1"/>
              <a:t>gRPC</a:t>
            </a:r>
            <a:r>
              <a:rPr lang="en-GB" dirty="0"/>
              <a:t> in scenarios where performance, efficiency, and strong typing are critical. For simpler use cases or where browser compatibility is a concern, REST might be a better fit.</a:t>
            </a:r>
          </a:p>
          <a:p>
            <a:endParaRPr lang="en-GB" dirty="0"/>
          </a:p>
        </p:txBody>
      </p:sp>
    </p:spTree>
    <p:extLst>
      <p:ext uri="{BB962C8B-B14F-4D97-AF65-F5344CB8AC3E}">
        <p14:creationId xmlns:p14="http://schemas.microsoft.com/office/powerpoint/2010/main" val="18379180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9.svg"/><Relationship Id="rId7" Type="http://schemas.openxmlformats.org/officeDocument/2006/relationships/image" Target="../media/image63.svg"/><Relationship Id="rId2" Type="http://schemas.openxmlformats.org/officeDocument/2006/relationships/image" Target="../media/image58.png"/><Relationship Id="rId1" Type="http://schemas.openxmlformats.org/officeDocument/2006/relationships/slideMaster" Target="../slideMasters/slideMaster1.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5.svg"/><Relationship Id="rId7" Type="http://schemas.openxmlformats.org/officeDocument/2006/relationships/image" Target="../media/image63.svg"/><Relationship Id="rId2" Type="http://schemas.openxmlformats.org/officeDocument/2006/relationships/image" Target="../media/image64.png"/><Relationship Id="rId1" Type="http://schemas.openxmlformats.org/officeDocument/2006/relationships/slideMaster" Target="../slideMasters/slideMaster1.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7.svg"/><Relationship Id="rId7" Type="http://schemas.openxmlformats.org/officeDocument/2006/relationships/image" Target="../media/image63.svg"/><Relationship Id="rId2" Type="http://schemas.openxmlformats.org/officeDocument/2006/relationships/image" Target="../media/image66.png"/><Relationship Id="rId1" Type="http://schemas.openxmlformats.org/officeDocument/2006/relationships/slideMaster" Target="../slideMasters/slideMaster1.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63.svg"/><Relationship Id="rId2" Type="http://schemas.openxmlformats.org/officeDocument/2006/relationships/image" Target="../media/image68.png"/><Relationship Id="rId1" Type="http://schemas.openxmlformats.org/officeDocument/2006/relationships/slideMaster" Target="../slideMasters/slideMaster1.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1.sv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01A3/Title_Light" preserve="1" userDrawn="1">
  <p:cSld name="Cover">
    <p:bg>
      <p:bgPr>
        <a:blipFill dpi="0" rotWithShape="1">
          <a:blip r:embed="rId2">
            <a:lum/>
          </a:blip>
          <a:srcRect/>
          <a:stretch>
            <a:fillRect/>
          </a:stretch>
        </a:blipFill>
        <a:effectLst/>
      </p:bgPr>
    </p:bg>
    <p:spTree>
      <p:nvGrpSpPr>
        <p:cNvPr id="1" name="Shape 8"/>
        <p:cNvGrpSpPr/>
        <p:nvPr/>
      </p:nvGrpSpPr>
      <p:grpSpPr>
        <a:xfrm>
          <a:off x="0" y="0"/>
          <a:ext cx="0" cy="0"/>
          <a:chOff x="0" y="0"/>
          <a:chExt cx="0" cy="0"/>
        </a:xfrm>
      </p:grpSpPr>
      <p:pic>
        <p:nvPicPr>
          <p:cNvPr id="3" name="Graphic 2">
            <a:extLst>
              <a:ext uri="{FF2B5EF4-FFF2-40B4-BE49-F238E27FC236}">
                <a16:creationId xmlns:a16="http://schemas.microsoft.com/office/drawing/2014/main" id="{4544427B-A5BC-4664-BBF8-91655DB1A446}"/>
              </a:ext>
            </a:extLst>
          </p:cNvPr>
          <p:cNvPicPr>
            <a:picLocks noChangeAspect="1"/>
          </p:cNvPicPr>
          <p:nvPr userDrawn="1"/>
        </p:nvPicPr>
        <p:blipFill rotWithShape="1">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l="24809" t="39721" r="24725" b="40077"/>
          <a:stretch/>
        </p:blipFill>
        <p:spPr>
          <a:xfrm>
            <a:off x="453026" y="321672"/>
            <a:ext cx="1312643" cy="743472"/>
          </a:xfrm>
          <a:prstGeom prst="rect">
            <a:avLst/>
          </a:prstGeom>
        </p:spPr>
      </p:pic>
      <p:sp>
        <p:nvSpPr>
          <p:cNvPr id="5" name="Google Shape;35;p9">
            <a:extLst>
              <a:ext uri="{FF2B5EF4-FFF2-40B4-BE49-F238E27FC236}">
                <a16:creationId xmlns:a16="http://schemas.microsoft.com/office/drawing/2014/main" id="{5A9354A8-AC61-1B7B-4957-431D91234C51}"/>
              </a:ext>
            </a:extLst>
          </p:cNvPr>
          <p:cNvSpPr txBox="1">
            <a:spLocks noGrp="1"/>
          </p:cNvSpPr>
          <p:nvPr>
            <p:ph type="title"/>
          </p:nvPr>
        </p:nvSpPr>
        <p:spPr>
          <a:xfrm>
            <a:off x="453600" y="2580615"/>
            <a:ext cx="6055734" cy="1890000"/>
          </a:xfrm>
          <a:prstGeom prst="rect">
            <a:avLst/>
          </a:prstGeom>
          <a:noFill/>
          <a:ln>
            <a:noFill/>
          </a:ln>
        </p:spPr>
        <p:txBody>
          <a:bodyPr spcFirstLastPara="1" wrap="square" lIns="0" tIns="180000" rIns="0" bIns="180000" anchor="t" anchorCtr="0">
            <a:noAutofit/>
          </a:bodyPr>
          <a:lstStyle>
            <a:lvl1pPr marR="0" lvl="0" algn="l" rtl="0">
              <a:lnSpc>
                <a:spcPct val="100000"/>
              </a:lnSpc>
              <a:spcBef>
                <a:spcPts val="0"/>
              </a:spcBef>
              <a:spcAft>
                <a:spcPts val="0"/>
              </a:spcAft>
              <a:buClr>
                <a:schemeClr val="dk1"/>
              </a:buClr>
              <a:buSzPts val="3600"/>
              <a:buFont typeface="Manrope ExtraBold"/>
              <a:buNone/>
              <a:defRPr sz="4200" b="1" i="0" u="none" strike="noStrike" cap="none">
                <a:solidFill>
                  <a:schemeClr val="bg1"/>
                </a:solidFill>
                <a:latin typeface="+mj-lt"/>
                <a:ea typeface="Poppins SemiBold" pitchFamily="2" charset="77"/>
                <a:cs typeface="Poppins SemiBold" pitchFamily="2" charset="77"/>
                <a:sym typeface="Manrope ExtraBold"/>
              </a:defRPr>
            </a:lvl1pPr>
            <a:lvl2pPr marR="0" lvl="1"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9pPr>
          </a:lstStyle>
          <a:p>
            <a:r>
              <a:rPr lang="en-US"/>
              <a:t>Click to edit Master title style</a:t>
            </a:r>
            <a:endParaRPr dirty="0"/>
          </a:p>
        </p:txBody>
      </p:sp>
      <p:sp>
        <p:nvSpPr>
          <p:cNvPr id="6" name="Google Shape;36;p9">
            <a:extLst>
              <a:ext uri="{FF2B5EF4-FFF2-40B4-BE49-F238E27FC236}">
                <a16:creationId xmlns:a16="http://schemas.microsoft.com/office/drawing/2014/main" id="{DAC9E14A-BB66-265D-68D0-CDD5A281EF2A}"/>
              </a:ext>
            </a:extLst>
          </p:cNvPr>
          <p:cNvSpPr txBox="1">
            <a:spLocks noGrp="1"/>
          </p:cNvSpPr>
          <p:nvPr>
            <p:ph type="subTitle" idx="1"/>
          </p:nvPr>
        </p:nvSpPr>
        <p:spPr>
          <a:xfrm>
            <a:off x="453026" y="4486437"/>
            <a:ext cx="4510187" cy="677200"/>
          </a:xfrm>
          <a:prstGeom prst="rect">
            <a:avLst/>
          </a:prstGeom>
          <a:noFill/>
          <a:ln>
            <a:noFill/>
          </a:ln>
        </p:spPr>
        <p:txBody>
          <a:bodyPr spcFirstLastPara="1" wrap="square" lIns="0" tIns="180000" rIns="0" bIns="180000" anchor="b" anchorCtr="0">
            <a:noAutofit/>
          </a:bodyPr>
          <a:lstStyle>
            <a:lvl1pPr marR="0" lvl="0" algn="l" rtl="0">
              <a:lnSpc>
                <a:spcPct val="100000"/>
              </a:lnSpc>
              <a:spcBef>
                <a:spcPts val="0"/>
              </a:spcBef>
              <a:spcAft>
                <a:spcPts val="0"/>
              </a:spcAft>
              <a:buClr>
                <a:schemeClr val="dk1"/>
              </a:buClr>
              <a:buSzPts val="1000"/>
              <a:buFont typeface="Manrope"/>
              <a:buNone/>
              <a:defRPr sz="1600" b="0" i="0" u="none" strike="noStrike" cap="none">
                <a:solidFill>
                  <a:schemeClr val="bg1"/>
                </a:solidFill>
                <a:latin typeface="Poppins" pitchFamily="2" charset="77"/>
                <a:ea typeface="Poppins" pitchFamily="2" charset="77"/>
                <a:cs typeface="Poppins" pitchFamily="2" charset="77"/>
                <a:sym typeface="Manrope"/>
              </a:defRPr>
            </a:lvl1pPr>
            <a:lvl2pPr marR="0" lvl="1"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2pPr>
            <a:lvl3pPr marR="0" lvl="2"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3pPr>
            <a:lvl4pPr marR="0" lvl="3"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4pPr>
            <a:lvl5pPr marR="0" lvl="4"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5pPr>
            <a:lvl6pPr marR="0" lvl="5"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6pPr>
            <a:lvl7pPr marR="0" lvl="6"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7pPr>
            <a:lvl8pPr marR="0" lvl="7"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8pPr>
            <a:lvl9pPr marR="0" lvl="8"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9pPr>
          </a:lstStyle>
          <a:p>
            <a:r>
              <a:rPr lang="en-US"/>
              <a:t>Click to edit Master subtitle style</a:t>
            </a:r>
            <a:endParaRPr dirty="0"/>
          </a:p>
        </p:txBody>
      </p:sp>
    </p:spTree>
    <p:extLst>
      <p:ext uri="{BB962C8B-B14F-4D97-AF65-F5344CB8AC3E}">
        <p14:creationId xmlns:p14="http://schemas.microsoft.com/office/powerpoint/2010/main" val="2993076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1A3/Title_Light" preserve="1" userDrawn="1">
  <p:cSld name="Title - Purple Triflex Outline 1">
    <p:bg>
      <p:bgPr>
        <a:solidFill>
          <a:schemeClr val="bg1"/>
        </a:solidFill>
        <a:effectLst/>
      </p:bgPr>
    </p:bg>
    <p:spTree>
      <p:nvGrpSpPr>
        <p:cNvPr id="1" name="Shape 8"/>
        <p:cNvGrpSpPr/>
        <p:nvPr/>
      </p:nvGrpSpPr>
      <p:grpSpPr>
        <a:xfrm>
          <a:off x="0" y="0"/>
          <a:ext cx="0" cy="0"/>
          <a:chOff x="0" y="0"/>
          <a:chExt cx="0" cy="0"/>
        </a:xfrm>
      </p:grpSpPr>
      <p:pic>
        <p:nvPicPr>
          <p:cNvPr id="27" name="Graphic 26">
            <a:extLst>
              <a:ext uri="{FF2B5EF4-FFF2-40B4-BE49-F238E27FC236}">
                <a16:creationId xmlns:a16="http://schemas.microsoft.com/office/drawing/2014/main" id="{3E28D24F-B1E2-0609-7DC1-5D97C2FEA4CD}"/>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24809" t="39721" r="24725" b="40077"/>
          <a:stretch/>
        </p:blipFill>
        <p:spPr>
          <a:xfrm>
            <a:off x="548035" y="428953"/>
            <a:ext cx="1255482" cy="711097"/>
          </a:xfrm>
          <a:prstGeom prst="rect">
            <a:avLst/>
          </a:prstGeom>
        </p:spPr>
      </p:pic>
      <p:sp>
        <p:nvSpPr>
          <p:cNvPr id="5" name="Google Shape;64;p11">
            <a:extLst>
              <a:ext uri="{FF2B5EF4-FFF2-40B4-BE49-F238E27FC236}">
                <a16:creationId xmlns:a16="http://schemas.microsoft.com/office/drawing/2014/main" id="{565E2EFB-5BF9-6447-63B0-28DD48B17A7D}"/>
              </a:ext>
            </a:extLst>
          </p:cNvPr>
          <p:cNvSpPr txBox="1"/>
          <p:nvPr userDrawn="1"/>
        </p:nvSpPr>
        <p:spPr>
          <a:xfrm>
            <a:off x="11360885" y="6336892"/>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rgbClr val="707070"/>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rgbClr val="707070"/>
              </a:solidFill>
              <a:latin typeface="Poppins" pitchFamily="2" charset="77"/>
              <a:ea typeface="Roboto Light"/>
              <a:cs typeface="Poppins" pitchFamily="2" charset="77"/>
              <a:sym typeface="Roboto Light"/>
            </a:endParaRPr>
          </a:p>
        </p:txBody>
      </p:sp>
      <p:sp>
        <p:nvSpPr>
          <p:cNvPr id="2" name="Google Shape;35;p9">
            <a:extLst>
              <a:ext uri="{FF2B5EF4-FFF2-40B4-BE49-F238E27FC236}">
                <a16:creationId xmlns:a16="http://schemas.microsoft.com/office/drawing/2014/main" id="{38F2FF26-35CF-AD18-C451-910246DC34BF}"/>
              </a:ext>
            </a:extLst>
          </p:cNvPr>
          <p:cNvSpPr txBox="1">
            <a:spLocks noGrp="1"/>
          </p:cNvSpPr>
          <p:nvPr>
            <p:ph type="title"/>
          </p:nvPr>
        </p:nvSpPr>
        <p:spPr>
          <a:xfrm>
            <a:off x="457260" y="2148644"/>
            <a:ext cx="6055734" cy="1890000"/>
          </a:xfrm>
          <a:prstGeom prst="rect">
            <a:avLst/>
          </a:prstGeom>
          <a:noFill/>
          <a:ln>
            <a:noFill/>
          </a:ln>
        </p:spPr>
        <p:txBody>
          <a:bodyPr spcFirstLastPara="1" wrap="square" lIns="0" tIns="180000" rIns="0" bIns="180000" anchor="t" anchorCtr="0">
            <a:noAutofit/>
          </a:bodyPr>
          <a:lstStyle>
            <a:lvl1pPr marR="0" lvl="0" algn="l" rtl="0">
              <a:lnSpc>
                <a:spcPct val="100000"/>
              </a:lnSpc>
              <a:spcBef>
                <a:spcPts val="0"/>
              </a:spcBef>
              <a:spcAft>
                <a:spcPts val="0"/>
              </a:spcAft>
              <a:buClr>
                <a:schemeClr val="dk1"/>
              </a:buClr>
              <a:buSzPts val="3600"/>
              <a:buFont typeface="Manrope ExtraBold"/>
              <a:buNone/>
              <a:defRPr sz="4200" b="1" i="0" u="none" strike="noStrike" cap="none">
                <a:solidFill>
                  <a:schemeClr val="tx1"/>
                </a:solidFill>
                <a:latin typeface="+mn-lt"/>
                <a:ea typeface="Poppins SemiBold" pitchFamily="2" charset="77"/>
                <a:cs typeface="Poppins SemiBold" pitchFamily="2" charset="77"/>
                <a:sym typeface="Manrope ExtraBold"/>
              </a:defRPr>
            </a:lvl1pPr>
            <a:lvl2pPr marR="0" lvl="1"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9pPr>
          </a:lstStyle>
          <a:p>
            <a:r>
              <a:rPr lang="en-US"/>
              <a:t>Click to edit Master title style</a:t>
            </a:r>
            <a:endParaRPr dirty="0"/>
          </a:p>
        </p:txBody>
      </p:sp>
      <p:sp>
        <p:nvSpPr>
          <p:cNvPr id="4" name="Google Shape;36;p9">
            <a:extLst>
              <a:ext uri="{FF2B5EF4-FFF2-40B4-BE49-F238E27FC236}">
                <a16:creationId xmlns:a16="http://schemas.microsoft.com/office/drawing/2014/main" id="{FFF9B21C-C890-5B90-287A-A8B6E3DB6CDB}"/>
              </a:ext>
            </a:extLst>
          </p:cNvPr>
          <p:cNvSpPr txBox="1">
            <a:spLocks noGrp="1"/>
          </p:cNvSpPr>
          <p:nvPr>
            <p:ph type="subTitle" idx="1"/>
          </p:nvPr>
        </p:nvSpPr>
        <p:spPr>
          <a:xfrm>
            <a:off x="457261" y="4054467"/>
            <a:ext cx="4510187" cy="677200"/>
          </a:xfrm>
          <a:prstGeom prst="rect">
            <a:avLst/>
          </a:prstGeom>
          <a:noFill/>
          <a:ln>
            <a:noFill/>
          </a:ln>
        </p:spPr>
        <p:txBody>
          <a:bodyPr spcFirstLastPara="1" wrap="square" lIns="0" tIns="180000" rIns="0" bIns="180000" anchor="b" anchorCtr="0">
            <a:noAutofit/>
          </a:bodyPr>
          <a:lstStyle>
            <a:lvl1pPr marR="0" lvl="0" algn="l" rtl="0">
              <a:lnSpc>
                <a:spcPct val="100000"/>
              </a:lnSpc>
              <a:spcBef>
                <a:spcPts val="0"/>
              </a:spcBef>
              <a:spcAft>
                <a:spcPts val="0"/>
              </a:spcAft>
              <a:buClr>
                <a:schemeClr val="dk1"/>
              </a:buClr>
              <a:buSzPts val="1000"/>
              <a:buFont typeface="Manrope"/>
              <a:buNone/>
              <a:defRPr sz="1600" b="0" i="0" u="none" strike="noStrike" cap="none">
                <a:solidFill>
                  <a:schemeClr val="tx1"/>
                </a:solidFill>
                <a:latin typeface="Poppins" pitchFamily="2" charset="77"/>
                <a:ea typeface="Poppins" pitchFamily="2" charset="77"/>
                <a:cs typeface="Poppins" pitchFamily="2" charset="77"/>
                <a:sym typeface="Manrope"/>
              </a:defRPr>
            </a:lvl1pPr>
            <a:lvl2pPr marR="0" lvl="1"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2pPr>
            <a:lvl3pPr marR="0" lvl="2"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3pPr>
            <a:lvl4pPr marR="0" lvl="3"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4pPr>
            <a:lvl5pPr marR="0" lvl="4"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5pPr>
            <a:lvl6pPr marR="0" lvl="5"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6pPr>
            <a:lvl7pPr marR="0" lvl="6"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7pPr>
            <a:lvl8pPr marR="0" lvl="7"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8pPr>
            <a:lvl9pPr marR="0" lvl="8"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9pPr>
          </a:lstStyle>
          <a:p>
            <a:r>
              <a:rPr lang="en-US"/>
              <a:t>Click to edit Master subtitle style</a:t>
            </a:r>
            <a:endParaRPr dirty="0"/>
          </a:p>
        </p:txBody>
      </p:sp>
      <p:pic>
        <p:nvPicPr>
          <p:cNvPr id="3" name="Graphic 2">
            <a:extLst>
              <a:ext uri="{FF2B5EF4-FFF2-40B4-BE49-F238E27FC236}">
                <a16:creationId xmlns:a16="http://schemas.microsoft.com/office/drawing/2014/main" id="{F05080EF-D80E-D62F-9CDE-5973DA85853C}"/>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9094" t="29768" r="42031"/>
          <a:stretch/>
        </p:blipFill>
        <p:spPr>
          <a:xfrm>
            <a:off x="7404100" y="0"/>
            <a:ext cx="4789488" cy="6644092"/>
          </a:xfrm>
          <a:prstGeom prst="rect">
            <a:avLst/>
          </a:prstGeom>
        </p:spPr>
      </p:pic>
    </p:spTree>
    <p:extLst>
      <p:ext uri="{BB962C8B-B14F-4D97-AF65-F5344CB8AC3E}">
        <p14:creationId xmlns:p14="http://schemas.microsoft.com/office/powerpoint/2010/main" val="4123190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1A3/Title_Light" preserve="1" userDrawn="1">
  <p:cSld name="Title - Orange Triflex 2">
    <p:bg>
      <p:bgPr>
        <a:solidFill>
          <a:schemeClr val="bg1"/>
        </a:solidFill>
        <a:effectLst/>
      </p:bgPr>
    </p:bg>
    <p:spTree>
      <p:nvGrpSpPr>
        <p:cNvPr id="1" name="Shape 8"/>
        <p:cNvGrpSpPr/>
        <p:nvPr/>
      </p:nvGrpSpPr>
      <p:grpSpPr>
        <a:xfrm>
          <a:off x="0" y="0"/>
          <a:ext cx="0" cy="0"/>
          <a:chOff x="0" y="0"/>
          <a:chExt cx="0" cy="0"/>
        </a:xfrm>
      </p:grpSpPr>
      <p:sp>
        <p:nvSpPr>
          <p:cNvPr id="5" name="Rectangle 4">
            <a:extLst>
              <a:ext uri="{FF2B5EF4-FFF2-40B4-BE49-F238E27FC236}">
                <a16:creationId xmlns:a16="http://schemas.microsoft.com/office/drawing/2014/main" id="{7B78118C-2093-96E5-C987-E70D64FCDD80}"/>
              </a:ext>
            </a:extLst>
          </p:cNvPr>
          <p:cNvSpPr/>
          <p:nvPr userDrawn="1"/>
        </p:nvSpPr>
        <p:spPr>
          <a:xfrm>
            <a:off x="194" y="0"/>
            <a:ext cx="1219320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35;p9">
            <a:extLst>
              <a:ext uri="{FF2B5EF4-FFF2-40B4-BE49-F238E27FC236}">
                <a16:creationId xmlns:a16="http://schemas.microsoft.com/office/drawing/2014/main" id="{B7933FFF-8479-0917-70A9-1757746043D7}"/>
              </a:ext>
            </a:extLst>
          </p:cNvPr>
          <p:cNvSpPr txBox="1">
            <a:spLocks noGrp="1"/>
          </p:cNvSpPr>
          <p:nvPr>
            <p:ph type="title"/>
          </p:nvPr>
        </p:nvSpPr>
        <p:spPr>
          <a:xfrm>
            <a:off x="457260" y="2148644"/>
            <a:ext cx="6055734" cy="1890000"/>
          </a:xfrm>
          <a:prstGeom prst="rect">
            <a:avLst/>
          </a:prstGeom>
          <a:noFill/>
          <a:ln>
            <a:noFill/>
          </a:ln>
        </p:spPr>
        <p:txBody>
          <a:bodyPr spcFirstLastPara="1" wrap="square" lIns="0" tIns="180000" rIns="0" bIns="180000" anchor="t" anchorCtr="0">
            <a:noAutofit/>
          </a:bodyPr>
          <a:lstStyle>
            <a:lvl1pPr marR="0" lvl="0" algn="l" rtl="0">
              <a:lnSpc>
                <a:spcPct val="100000"/>
              </a:lnSpc>
              <a:spcBef>
                <a:spcPts val="0"/>
              </a:spcBef>
              <a:spcAft>
                <a:spcPts val="0"/>
              </a:spcAft>
              <a:buClr>
                <a:schemeClr val="dk1"/>
              </a:buClr>
              <a:buSzPts val="3600"/>
              <a:buFont typeface="Manrope ExtraBold"/>
              <a:buNone/>
              <a:defRPr sz="4200" b="1" i="0" u="none" strike="noStrike" cap="none">
                <a:solidFill>
                  <a:schemeClr val="accent2"/>
                </a:solidFill>
                <a:latin typeface="+mn-lt"/>
                <a:ea typeface="Poppins SemiBold" pitchFamily="2" charset="77"/>
                <a:cs typeface="Poppins SemiBold" pitchFamily="2" charset="77"/>
                <a:sym typeface="Manrope ExtraBold"/>
              </a:defRPr>
            </a:lvl1pPr>
            <a:lvl2pPr marR="0" lvl="1"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9pPr>
          </a:lstStyle>
          <a:p>
            <a:r>
              <a:rPr lang="en-US"/>
              <a:t>Click to edit Master title style</a:t>
            </a:r>
            <a:endParaRPr dirty="0"/>
          </a:p>
        </p:txBody>
      </p:sp>
      <p:sp>
        <p:nvSpPr>
          <p:cNvPr id="4" name="Google Shape;36;p9">
            <a:extLst>
              <a:ext uri="{FF2B5EF4-FFF2-40B4-BE49-F238E27FC236}">
                <a16:creationId xmlns:a16="http://schemas.microsoft.com/office/drawing/2014/main" id="{13A794B9-CC4E-5415-9587-9B49801F56FB}"/>
              </a:ext>
            </a:extLst>
          </p:cNvPr>
          <p:cNvSpPr txBox="1">
            <a:spLocks noGrp="1"/>
          </p:cNvSpPr>
          <p:nvPr>
            <p:ph type="subTitle" idx="1"/>
          </p:nvPr>
        </p:nvSpPr>
        <p:spPr>
          <a:xfrm>
            <a:off x="457261" y="4054467"/>
            <a:ext cx="4510187" cy="677200"/>
          </a:xfrm>
          <a:prstGeom prst="rect">
            <a:avLst/>
          </a:prstGeom>
          <a:noFill/>
          <a:ln>
            <a:noFill/>
          </a:ln>
        </p:spPr>
        <p:txBody>
          <a:bodyPr spcFirstLastPara="1" wrap="square" lIns="0" tIns="180000" rIns="0" bIns="180000" anchor="b" anchorCtr="0">
            <a:noAutofit/>
          </a:bodyPr>
          <a:lstStyle>
            <a:lvl1pPr marR="0" lvl="0" algn="l" rtl="0">
              <a:lnSpc>
                <a:spcPct val="100000"/>
              </a:lnSpc>
              <a:spcBef>
                <a:spcPts val="0"/>
              </a:spcBef>
              <a:spcAft>
                <a:spcPts val="0"/>
              </a:spcAft>
              <a:buClr>
                <a:schemeClr val="dk1"/>
              </a:buClr>
              <a:buSzPts val="1000"/>
              <a:buFont typeface="Manrope"/>
              <a:buNone/>
              <a:defRPr sz="1600" b="0" i="0" u="none" strike="noStrike" cap="none">
                <a:solidFill>
                  <a:schemeClr val="bg1"/>
                </a:solidFill>
                <a:latin typeface="Poppins" pitchFamily="2" charset="77"/>
                <a:ea typeface="Poppins" pitchFamily="2" charset="77"/>
                <a:cs typeface="Poppins" pitchFamily="2" charset="77"/>
                <a:sym typeface="Manrope"/>
              </a:defRPr>
            </a:lvl1pPr>
            <a:lvl2pPr marR="0" lvl="1"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2pPr>
            <a:lvl3pPr marR="0" lvl="2"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3pPr>
            <a:lvl4pPr marR="0" lvl="3"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4pPr>
            <a:lvl5pPr marR="0" lvl="4"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5pPr>
            <a:lvl6pPr marR="0" lvl="5"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6pPr>
            <a:lvl7pPr marR="0" lvl="6"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7pPr>
            <a:lvl8pPr marR="0" lvl="7"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8pPr>
            <a:lvl9pPr marR="0" lvl="8"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9pPr>
          </a:lstStyle>
          <a:p>
            <a:r>
              <a:rPr lang="en-US"/>
              <a:t>Click to edit Master subtitle style</a:t>
            </a:r>
            <a:endParaRPr dirty="0"/>
          </a:p>
        </p:txBody>
      </p:sp>
      <p:pic>
        <p:nvPicPr>
          <p:cNvPr id="6" name="Graphic 5">
            <a:extLst>
              <a:ext uri="{FF2B5EF4-FFF2-40B4-BE49-F238E27FC236}">
                <a16:creationId xmlns:a16="http://schemas.microsoft.com/office/drawing/2014/main" id="{51D668AB-7E7F-7A57-C60A-99DD2CA259E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07276" y="6339147"/>
            <a:ext cx="561598" cy="297023"/>
          </a:xfrm>
          <a:prstGeom prst="rect">
            <a:avLst/>
          </a:prstGeom>
        </p:spPr>
      </p:pic>
      <p:sp>
        <p:nvSpPr>
          <p:cNvPr id="7" name="TextBox 6">
            <a:extLst>
              <a:ext uri="{FF2B5EF4-FFF2-40B4-BE49-F238E27FC236}">
                <a16:creationId xmlns:a16="http://schemas.microsoft.com/office/drawing/2014/main" id="{5FE25BA5-634F-E2C7-80FF-C46B2658A090}"/>
              </a:ext>
            </a:extLst>
          </p:cNvPr>
          <p:cNvSpPr txBox="1"/>
          <p:nvPr userDrawn="1"/>
        </p:nvSpPr>
        <p:spPr>
          <a:xfrm>
            <a:off x="1166552" y="6422256"/>
            <a:ext cx="3562064" cy="153888"/>
          </a:xfrm>
          <a:prstGeom prst="rect">
            <a:avLst/>
          </a:prstGeom>
          <a:noFill/>
        </p:spPr>
        <p:txBody>
          <a:bodyPr wrap="square" lIns="0" tIns="0" rIns="0" bIns="0" rtlCol="0" anchor="ctr">
            <a:spAutoFit/>
          </a:bodyPr>
          <a:lstStyle/>
          <a:p>
            <a:r>
              <a:rPr lang="en-US" sz="1000" b="0" i="0" dirty="0">
                <a:solidFill>
                  <a:schemeClr val="bg1"/>
                </a:solidFill>
                <a:latin typeface="Poppins" pitchFamily="2" charset="77"/>
                <a:cs typeface="Poppins" pitchFamily="2" charset="77"/>
              </a:rPr>
              <a:t>Commercial in confidence</a:t>
            </a:r>
          </a:p>
        </p:txBody>
      </p:sp>
      <p:sp>
        <p:nvSpPr>
          <p:cNvPr id="9" name="Google Shape;64;p11">
            <a:extLst>
              <a:ext uri="{FF2B5EF4-FFF2-40B4-BE49-F238E27FC236}">
                <a16:creationId xmlns:a16="http://schemas.microsoft.com/office/drawing/2014/main" id="{60261A5A-D987-2134-1464-1787E232F071}"/>
              </a:ext>
            </a:extLst>
          </p:cNvPr>
          <p:cNvSpPr txBox="1"/>
          <p:nvPr userDrawn="1"/>
        </p:nvSpPr>
        <p:spPr>
          <a:xfrm>
            <a:off x="11361600" y="6336000"/>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chemeClr val="bg1"/>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chemeClr val="bg1"/>
              </a:solidFill>
              <a:latin typeface="Poppins" pitchFamily="2" charset="77"/>
              <a:ea typeface="Roboto Light"/>
              <a:cs typeface="Poppins" pitchFamily="2" charset="77"/>
              <a:sym typeface="Roboto Light"/>
            </a:endParaRPr>
          </a:p>
        </p:txBody>
      </p:sp>
      <p:pic>
        <p:nvPicPr>
          <p:cNvPr id="10" name="Graphic 9">
            <a:extLst>
              <a:ext uri="{FF2B5EF4-FFF2-40B4-BE49-F238E27FC236}">
                <a16:creationId xmlns:a16="http://schemas.microsoft.com/office/drawing/2014/main" id="{FC88853D-1B7E-CC1D-8CE5-92BB32D69A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3054163">
            <a:off x="6753600" y="1436400"/>
            <a:ext cx="6387715" cy="6168253"/>
          </a:xfrm>
          <a:prstGeom prst="rect">
            <a:avLst/>
          </a:prstGeom>
        </p:spPr>
      </p:pic>
    </p:spTree>
    <p:extLst>
      <p:ext uri="{BB962C8B-B14F-4D97-AF65-F5344CB8AC3E}">
        <p14:creationId xmlns:p14="http://schemas.microsoft.com/office/powerpoint/2010/main" val="2903164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1A3/Title_Light" preserve="1" userDrawn="1">
  <p:cSld name="Title - Blue Triflex 2">
    <p:bg>
      <p:bgPr>
        <a:solidFill>
          <a:schemeClr val="bg1"/>
        </a:solidFill>
        <a:effectLst/>
      </p:bgPr>
    </p:bg>
    <p:spTree>
      <p:nvGrpSpPr>
        <p:cNvPr id="1" name="Shape 8"/>
        <p:cNvGrpSpPr/>
        <p:nvPr/>
      </p:nvGrpSpPr>
      <p:grpSpPr>
        <a:xfrm>
          <a:off x="0" y="0"/>
          <a:ext cx="0" cy="0"/>
          <a:chOff x="0" y="0"/>
          <a:chExt cx="0" cy="0"/>
        </a:xfrm>
      </p:grpSpPr>
      <p:sp>
        <p:nvSpPr>
          <p:cNvPr id="2" name="Google Shape;35;p9">
            <a:extLst>
              <a:ext uri="{FF2B5EF4-FFF2-40B4-BE49-F238E27FC236}">
                <a16:creationId xmlns:a16="http://schemas.microsoft.com/office/drawing/2014/main" id="{B7933FFF-8479-0917-70A9-1757746043D7}"/>
              </a:ext>
            </a:extLst>
          </p:cNvPr>
          <p:cNvSpPr txBox="1">
            <a:spLocks noGrp="1"/>
          </p:cNvSpPr>
          <p:nvPr>
            <p:ph type="title"/>
          </p:nvPr>
        </p:nvSpPr>
        <p:spPr>
          <a:xfrm>
            <a:off x="457260" y="2148644"/>
            <a:ext cx="6055734" cy="1890000"/>
          </a:xfrm>
          <a:prstGeom prst="rect">
            <a:avLst/>
          </a:prstGeom>
          <a:noFill/>
          <a:ln>
            <a:noFill/>
          </a:ln>
        </p:spPr>
        <p:txBody>
          <a:bodyPr spcFirstLastPara="1" wrap="square" lIns="0" tIns="180000" rIns="0" bIns="180000" anchor="t" anchorCtr="0">
            <a:noAutofit/>
          </a:bodyPr>
          <a:lstStyle>
            <a:lvl1pPr marR="0" lvl="0" algn="l" rtl="0">
              <a:lnSpc>
                <a:spcPct val="100000"/>
              </a:lnSpc>
              <a:spcBef>
                <a:spcPts val="0"/>
              </a:spcBef>
              <a:spcAft>
                <a:spcPts val="0"/>
              </a:spcAft>
              <a:buClr>
                <a:schemeClr val="dk1"/>
              </a:buClr>
              <a:buSzPts val="3600"/>
              <a:buFont typeface="Manrope ExtraBold"/>
              <a:buNone/>
              <a:defRPr sz="4200" b="1" i="0" u="none" strike="noStrike" cap="none">
                <a:solidFill>
                  <a:schemeClr val="accent1"/>
                </a:solidFill>
                <a:latin typeface="Poppins" panose="00000500000000000000" pitchFamily="2" charset="0"/>
                <a:ea typeface="Poppins" panose="00000500000000000000" pitchFamily="2" charset="0"/>
                <a:cs typeface="Poppins" panose="00000500000000000000" pitchFamily="2" charset="0"/>
                <a:sym typeface="Manrope ExtraBold"/>
              </a:defRPr>
            </a:lvl1pPr>
            <a:lvl2pPr marR="0" lvl="1"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9pPr>
          </a:lstStyle>
          <a:p>
            <a:r>
              <a:rPr lang="en-US"/>
              <a:t>Click to edit Master title style</a:t>
            </a:r>
            <a:endParaRPr dirty="0"/>
          </a:p>
        </p:txBody>
      </p:sp>
      <p:sp>
        <p:nvSpPr>
          <p:cNvPr id="4" name="Google Shape;36;p9">
            <a:extLst>
              <a:ext uri="{FF2B5EF4-FFF2-40B4-BE49-F238E27FC236}">
                <a16:creationId xmlns:a16="http://schemas.microsoft.com/office/drawing/2014/main" id="{13A794B9-CC4E-5415-9587-9B49801F56FB}"/>
              </a:ext>
            </a:extLst>
          </p:cNvPr>
          <p:cNvSpPr txBox="1">
            <a:spLocks noGrp="1"/>
          </p:cNvSpPr>
          <p:nvPr>
            <p:ph type="subTitle" idx="1"/>
          </p:nvPr>
        </p:nvSpPr>
        <p:spPr>
          <a:xfrm>
            <a:off x="457261" y="4054467"/>
            <a:ext cx="4510187" cy="677200"/>
          </a:xfrm>
          <a:prstGeom prst="rect">
            <a:avLst/>
          </a:prstGeom>
          <a:noFill/>
          <a:ln>
            <a:noFill/>
          </a:ln>
        </p:spPr>
        <p:txBody>
          <a:bodyPr spcFirstLastPara="1" wrap="square" lIns="0" tIns="180000" rIns="0" bIns="180000" anchor="b" anchorCtr="0">
            <a:noAutofit/>
          </a:bodyPr>
          <a:lstStyle>
            <a:lvl1pPr marR="0" lvl="0" algn="l" rtl="0">
              <a:lnSpc>
                <a:spcPct val="100000"/>
              </a:lnSpc>
              <a:spcBef>
                <a:spcPts val="0"/>
              </a:spcBef>
              <a:spcAft>
                <a:spcPts val="0"/>
              </a:spcAft>
              <a:buClr>
                <a:schemeClr val="dk1"/>
              </a:buClr>
              <a:buSzPts val="1000"/>
              <a:buFont typeface="Manrope"/>
              <a:buNone/>
              <a:defRPr sz="1600" b="0" i="0" u="none" strike="noStrike" cap="none">
                <a:solidFill>
                  <a:schemeClr val="tx1"/>
                </a:solidFill>
                <a:latin typeface="Poppins" pitchFamily="2" charset="77"/>
                <a:ea typeface="Poppins" pitchFamily="2" charset="77"/>
                <a:cs typeface="Poppins" pitchFamily="2" charset="77"/>
                <a:sym typeface="Manrope"/>
              </a:defRPr>
            </a:lvl1pPr>
            <a:lvl2pPr marR="0" lvl="1"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2pPr>
            <a:lvl3pPr marR="0" lvl="2"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3pPr>
            <a:lvl4pPr marR="0" lvl="3"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4pPr>
            <a:lvl5pPr marR="0" lvl="4"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5pPr>
            <a:lvl6pPr marR="0" lvl="5"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6pPr>
            <a:lvl7pPr marR="0" lvl="6"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7pPr>
            <a:lvl8pPr marR="0" lvl="7"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8pPr>
            <a:lvl9pPr marR="0" lvl="8"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9pPr>
          </a:lstStyle>
          <a:p>
            <a:r>
              <a:rPr lang="en-US"/>
              <a:t>Click to edit Master subtitle style</a:t>
            </a:r>
            <a:endParaRPr dirty="0"/>
          </a:p>
        </p:txBody>
      </p:sp>
      <p:pic>
        <p:nvPicPr>
          <p:cNvPr id="8" name="Graphic 7">
            <a:extLst>
              <a:ext uri="{FF2B5EF4-FFF2-40B4-BE49-F238E27FC236}">
                <a16:creationId xmlns:a16="http://schemas.microsoft.com/office/drawing/2014/main" id="{919DDA33-E3B2-445E-F7D6-F584CFBAE8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3054163">
            <a:off x="6753600" y="1436400"/>
            <a:ext cx="6387715" cy="6168253"/>
          </a:xfrm>
          <a:prstGeom prst="rect">
            <a:avLst/>
          </a:prstGeom>
        </p:spPr>
      </p:pic>
      <p:sp>
        <p:nvSpPr>
          <p:cNvPr id="9" name="Google Shape;64;p11">
            <a:extLst>
              <a:ext uri="{FF2B5EF4-FFF2-40B4-BE49-F238E27FC236}">
                <a16:creationId xmlns:a16="http://schemas.microsoft.com/office/drawing/2014/main" id="{2440DD33-F704-3FF8-08D0-91072F3C2BCE}"/>
              </a:ext>
            </a:extLst>
          </p:cNvPr>
          <p:cNvSpPr txBox="1"/>
          <p:nvPr userDrawn="1"/>
        </p:nvSpPr>
        <p:spPr>
          <a:xfrm>
            <a:off x="11361600" y="6336000"/>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chemeClr val="accent5"/>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chemeClr val="accent5"/>
              </a:solidFill>
              <a:latin typeface="Poppins" pitchFamily="2" charset="77"/>
              <a:ea typeface="Roboto Light"/>
              <a:cs typeface="Poppins" pitchFamily="2" charset="77"/>
              <a:sym typeface="Roboto Light"/>
            </a:endParaRPr>
          </a:p>
        </p:txBody>
      </p:sp>
    </p:spTree>
    <p:extLst>
      <p:ext uri="{BB962C8B-B14F-4D97-AF65-F5344CB8AC3E}">
        <p14:creationId xmlns:p14="http://schemas.microsoft.com/office/powerpoint/2010/main" val="3599163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1A3/Title_Light" preserve="1" userDrawn="1">
  <p:cSld name="Title - Green Triflex 2">
    <p:bg>
      <p:bgPr>
        <a:solidFill>
          <a:schemeClr val="tx2"/>
        </a:solidFill>
        <a:effectLst/>
      </p:bgPr>
    </p:bg>
    <p:spTree>
      <p:nvGrpSpPr>
        <p:cNvPr id="1" name="Shape 8"/>
        <p:cNvGrpSpPr/>
        <p:nvPr/>
      </p:nvGrpSpPr>
      <p:grpSpPr>
        <a:xfrm>
          <a:off x="0" y="0"/>
          <a:ext cx="0" cy="0"/>
          <a:chOff x="0" y="0"/>
          <a:chExt cx="0" cy="0"/>
        </a:xfrm>
      </p:grpSpPr>
      <p:sp>
        <p:nvSpPr>
          <p:cNvPr id="5" name="Rectangle 4">
            <a:extLst>
              <a:ext uri="{FF2B5EF4-FFF2-40B4-BE49-F238E27FC236}">
                <a16:creationId xmlns:a16="http://schemas.microsoft.com/office/drawing/2014/main" id="{3A6C7738-EA2A-B493-B754-52552FBF2F0B}"/>
              </a:ext>
            </a:extLst>
          </p:cNvPr>
          <p:cNvSpPr/>
          <p:nvPr userDrawn="1"/>
        </p:nvSpPr>
        <p:spPr>
          <a:xfrm>
            <a:off x="194" y="0"/>
            <a:ext cx="121932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60389345-C572-9D69-CEFF-9014961BEB8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07276" y="6339147"/>
            <a:ext cx="561598" cy="297023"/>
          </a:xfrm>
          <a:prstGeom prst="rect">
            <a:avLst/>
          </a:prstGeom>
        </p:spPr>
      </p:pic>
      <p:sp>
        <p:nvSpPr>
          <p:cNvPr id="7" name="TextBox 6">
            <a:extLst>
              <a:ext uri="{FF2B5EF4-FFF2-40B4-BE49-F238E27FC236}">
                <a16:creationId xmlns:a16="http://schemas.microsoft.com/office/drawing/2014/main" id="{A56075D4-78FB-D422-F9A4-DEDC7B1D368D}"/>
              </a:ext>
            </a:extLst>
          </p:cNvPr>
          <p:cNvSpPr txBox="1"/>
          <p:nvPr userDrawn="1"/>
        </p:nvSpPr>
        <p:spPr>
          <a:xfrm>
            <a:off x="1166552" y="6422256"/>
            <a:ext cx="3562064" cy="153888"/>
          </a:xfrm>
          <a:prstGeom prst="rect">
            <a:avLst/>
          </a:prstGeom>
          <a:noFill/>
        </p:spPr>
        <p:txBody>
          <a:bodyPr wrap="square" lIns="0" tIns="0" rIns="0" bIns="0" rtlCol="0" anchor="ctr">
            <a:spAutoFit/>
          </a:bodyPr>
          <a:lstStyle/>
          <a:p>
            <a:r>
              <a:rPr lang="en-US" sz="1000" b="0" i="0" dirty="0">
                <a:solidFill>
                  <a:schemeClr val="bg1"/>
                </a:solidFill>
                <a:latin typeface="Poppins" pitchFamily="2" charset="77"/>
                <a:cs typeface="Poppins" pitchFamily="2" charset="77"/>
              </a:rPr>
              <a:t>Commercial in confidence</a:t>
            </a:r>
          </a:p>
        </p:txBody>
      </p:sp>
      <p:pic>
        <p:nvPicPr>
          <p:cNvPr id="3" name="Graphic 2">
            <a:extLst>
              <a:ext uri="{FF2B5EF4-FFF2-40B4-BE49-F238E27FC236}">
                <a16:creationId xmlns:a16="http://schemas.microsoft.com/office/drawing/2014/main" id="{EAC770C9-7A70-C472-3A54-6396305E570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3054163">
            <a:off x="6753600" y="1436400"/>
            <a:ext cx="6387715" cy="6168253"/>
          </a:xfrm>
          <a:prstGeom prst="rect">
            <a:avLst/>
          </a:prstGeom>
        </p:spPr>
      </p:pic>
      <p:sp>
        <p:nvSpPr>
          <p:cNvPr id="2" name="Google Shape;35;p9">
            <a:extLst>
              <a:ext uri="{FF2B5EF4-FFF2-40B4-BE49-F238E27FC236}">
                <a16:creationId xmlns:a16="http://schemas.microsoft.com/office/drawing/2014/main" id="{499EC44D-07B3-9BDD-EB58-3D51D971278E}"/>
              </a:ext>
            </a:extLst>
          </p:cNvPr>
          <p:cNvSpPr txBox="1">
            <a:spLocks noGrp="1"/>
          </p:cNvSpPr>
          <p:nvPr>
            <p:ph type="title"/>
          </p:nvPr>
        </p:nvSpPr>
        <p:spPr>
          <a:xfrm>
            <a:off x="457260" y="2148644"/>
            <a:ext cx="6055734" cy="1890000"/>
          </a:xfrm>
          <a:prstGeom prst="rect">
            <a:avLst/>
          </a:prstGeom>
          <a:noFill/>
          <a:ln>
            <a:noFill/>
          </a:ln>
        </p:spPr>
        <p:txBody>
          <a:bodyPr spcFirstLastPara="1" wrap="square" lIns="0" tIns="180000" rIns="0" bIns="180000" anchor="t" anchorCtr="0">
            <a:noAutofit/>
          </a:bodyPr>
          <a:lstStyle>
            <a:lvl1pPr marR="0" lvl="0" algn="l" rtl="0">
              <a:lnSpc>
                <a:spcPct val="100000"/>
              </a:lnSpc>
              <a:spcBef>
                <a:spcPts val="0"/>
              </a:spcBef>
              <a:spcAft>
                <a:spcPts val="0"/>
              </a:spcAft>
              <a:buClr>
                <a:schemeClr val="dk1"/>
              </a:buClr>
              <a:buSzPts val="3600"/>
              <a:buFont typeface="Manrope ExtraBold"/>
              <a:buNone/>
              <a:defRPr sz="4200" b="1" i="0" u="none" strike="noStrike" cap="none">
                <a:solidFill>
                  <a:srgbClr val="56E49B"/>
                </a:solidFill>
                <a:latin typeface="Poppins" panose="00000500000000000000" pitchFamily="2" charset="0"/>
                <a:ea typeface="Poppins" panose="00000500000000000000" pitchFamily="2" charset="0"/>
                <a:cs typeface="Poppins" panose="00000500000000000000" pitchFamily="2" charset="0"/>
                <a:sym typeface="Manrope ExtraBold"/>
              </a:defRPr>
            </a:lvl1pPr>
            <a:lvl2pPr marR="0" lvl="1"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9pPr>
          </a:lstStyle>
          <a:p>
            <a:r>
              <a:rPr lang="en-US"/>
              <a:t>Click to edit Master title style</a:t>
            </a:r>
            <a:endParaRPr dirty="0"/>
          </a:p>
        </p:txBody>
      </p:sp>
      <p:sp>
        <p:nvSpPr>
          <p:cNvPr id="4" name="Google Shape;36;p9">
            <a:extLst>
              <a:ext uri="{FF2B5EF4-FFF2-40B4-BE49-F238E27FC236}">
                <a16:creationId xmlns:a16="http://schemas.microsoft.com/office/drawing/2014/main" id="{7118AC32-80B7-376D-E371-CC15B48E9001}"/>
              </a:ext>
            </a:extLst>
          </p:cNvPr>
          <p:cNvSpPr txBox="1">
            <a:spLocks noGrp="1"/>
          </p:cNvSpPr>
          <p:nvPr>
            <p:ph type="subTitle" idx="1"/>
          </p:nvPr>
        </p:nvSpPr>
        <p:spPr>
          <a:xfrm>
            <a:off x="457261" y="4054467"/>
            <a:ext cx="4510187" cy="677200"/>
          </a:xfrm>
          <a:prstGeom prst="rect">
            <a:avLst/>
          </a:prstGeom>
          <a:noFill/>
          <a:ln>
            <a:noFill/>
          </a:ln>
        </p:spPr>
        <p:txBody>
          <a:bodyPr spcFirstLastPara="1" wrap="square" lIns="0" tIns="180000" rIns="0" bIns="180000" anchor="b" anchorCtr="0">
            <a:noAutofit/>
          </a:bodyPr>
          <a:lstStyle>
            <a:lvl1pPr marR="0" lvl="0" algn="l" rtl="0">
              <a:lnSpc>
                <a:spcPct val="100000"/>
              </a:lnSpc>
              <a:spcBef>
                <a:spcPts val="0"/>
              </a:spcBef>
              <a:spcAft>
                <a:spcPts val="0"/>
              </a:spcAft>
              <a:buClr>
                <a:schemeClr val="dk1"/>
              </a:buClr>
              <a:buSzPts val="1000"/>
              <a:buFont typeface="Manrope"/>
              <a:buNone/>
              <a:defRPr sz="1600" b="0" i="0" u="none" strike="noStrike" cap="none">
                <a:solidFill>
                  <a:schemeClr val="bg1"/>
                </a:solidFill>
                <a:latin typeface="Poppins" pitchFamily="2" charset="77"/>
                <a:ea typeface="Poppins" pitchFamily="2" charset="77"/>
                <a:cs typeface="Poppins" pitchFamily="2" charset="77"/>
                <a:sym typeface="Manrope"/>
              </a:defRPr>
            </a:lvl1pPr>
            <a:lvl2pPr marR="0" lvl="1"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2pPr>
            <a:lvl3pPr marR="0" lvl="2"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3pPr>
            <a:lvl4pPr marR="0" lvl="3"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4pPr>
            <a:lvl5pPr marR="0" lvl="4"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5pPr>
            <a:lvl6pPr marR="0" lvl="5"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6pPr>
            <a:lvl7pPr marR="0" lvl="6"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7pPr>
            <a:lvl8pPr marR="0" lvl="7"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8pPr>
            <a:lvl9pPr marR="0" lvl="8"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9pPr>
          </a:lstStyle>
          <a:p>
            <a:r>
              <a:rPr lang="en-US"/>
              <a:t>Click to edit Master subtitle style</a:t>
            </a:r>
            <a:endParaRPr dirty="0"/>
          </a:p>
        </p:txBody>
      </p:sp>
      <p:sp>
        <p:nvSpPr>
          <p:cNvPr id="8" name="Google Shape;64;p11">
            <a:extLst>
              <a:ext uri="{FF2B5EF4-FFF2-40B4-BE49-F238E27FC236}">
                <a16:creationId xmlns:a16="http://schemas.microsoft.com/office/drawing/2014/main" id="{771E37B9-19F6-A0CB-6A48-63AACCE2E5CF}"/>
              </a:ext>
            </a:extLst>
          </p:cNvPr>
          <p:cNvSpPr txBox="1"/>
          <p:nvPr userDrawn="1"/>
        </p:nvSpPr>
        <p:spPr>
          <a:xfrm>
            <a:off x="11361600" y="6336000"/>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chemeClr val="bg1"/>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chemeClr val="bg1"/>
              </a:solidFill>
              <a:latin typeface="Poppins" pitchFamily="2" charset="77"/>
              <a:ea typeface="Roboto Light"/>
              <a:cs typeface="Poppins" pitchFamily="2" charset="77"/>
              <a:sym typeface="Roboto Light"/>
            </a:endParaRPr>
          </a:p>
        </p:txBody>
      </p:sp>
    </p:spTree>
    <p:extLst>
      <p:ext uri="{BB962C8B-B14F-4D97-AF65-F5344CB8AC3E}">
        <p14:creationId xmlns:p14="http://schemas.microsoft.com/office/powerpoint/2010/main" val="2944701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1A3/Title_Light" preserve="1" userDrawn="1">
  <p:cSld name="Title - Purple Triflex 2">
    <p:bg>
      <p:bgPr>
        <a:solidFill>
          <a:schemeClr val="bg1"/>
        </a:solidFill>
        <a:effectLst/>
      </p:bgPr>
    </p:bg>
    <p:spTree>
      <p:nvGrpSpPr>
        <p:cNvPr id="1" name="Shape 8"/>
        <p:cNvGrpSpPr/>
        <p:nvPr/>
      </p:nvGrpSpPr>
      <p:grpSpPr>
        <a:xfrm>
          <a:off x="0" y="0"/>
          <a:ext cx="0" cy="0"/>
          <a:chOff x="0" y="0"/>
          <a:chExt cx="0" cy="0"/>
        </a:xfrm>
      </p:grpSpPr>
      <p:sp>
        <p:nvSpPr>
          <p:cNvPr id="2" name="Google Shape;35;p9">
            <a:extLst>
              <a:ext uri="{FF2B5EF4-FFF2-40B4-BE49-F238E27FC236}">
                <a16:creationId xmlns:a16="http://schemas.microsoft.com/office/drawing/2014/main" id="{B7933FFF-8479-0917-70A9-1757746043D7}"/>
              </a:ext>
            </a:extLst>
          </p:cNvPr>
          <p:cNvSpPr txBox="1">
            <a:spLocks noGrp="1"/>
          </p:cNvSpPr>
          <p:nvPr>
            <p:ph type="title"/>
          </p:nvPr>
        </p:nvSpPr>
        <p:spPr>
          <a:xfrm>
            <a:off x="457260" y="2148644"/>
            <a:ext cx="6055734" cy="1890000"/>
          </a:xfrm>
          <a:prstGeom prst="rect">
            <a:avLst/>
          </a:prstGeom>
          <a:noFill/>
          <a:ln>
            <a:noFill/>
          </a:ln>
        </p:spPr>
        <p:txBody>
          <a:bodyPr spcFirstLastPara="1" wrap="square" lIns="0" tIns="180000" rIns="0" bIns="180000" anchor="t" anchorCtr="0">
            <a:noAutofit/>
          </a:bodyPr>
          <a:lstStyle>
            <a:lvl1pPr marR="0" lvl="0" algn="l" rtl="0">
              <a:lnSpc>
                <a:spcPct val="100000"/>
              </a:lnSpc>
              <a:spcBef>
                <a:spcPts val="0"/>
              </a:spcBef>
              <a:spcAft>
                <a:spcPts val="0"/>
              </a:spcAft>
              <a:buClr>
                <a:schemeClr val="dk1"/>
              </a:buClr>
              <a:buSzPts val="3600"/>
              <a:buFont typeface="Manrope ExtraBold"/>
              <a:buNone/>
              <a:defRPr sz="4200" b="1" i="0" u="none" strike="noStrike" cap="none">
                <a:solidFill>
                  <a:srgbClr val="B364F0"/>
                </a:solidFill>
                <a:latin typeface="Poppins" panose="00000500000000000000" pitchFamily="2" charset="0"/>
                <a:ea typeface="Poppins" panose="00000500000000000000" pitchFamily="2" charset="0"/>
                <a:cs typeface="Poppins" panose="00000500000000000000" pitchFamily="2" charset="0"/>
                <a:sym typeface="Manrope ExtraBold"/>
              </a:defRPr>
            </a:lvl1pPr>
            <a:lvl2pPr marR="0" lvl="1"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9pPr>
          </a:lstStyle>
          <a:p>
            <a:r>
              <a:rPr lang="en-US"/>
              <a:t>Click to edit Master title style</a:t>
            </a:r>
            <a:endParaRPr dirty="0"/>
          </a:p>
        </p:txBody>
      </p:sp>
      <p:sp>
        <p:nvSpPr>
          <p:cNvPr id="4" name="Google Shape;36;p9">
            <a:extLst>
              <a:ext uri="{FF2B5EF4-FFF2-40B4-BE49-F238E27FC236}">
                <a16:creationId xmlns:a16="http://schemas.microsoft.com/office/drawing/2014/main" id="{13A794B9-CC4E-5415-9587-9B49801F56FB}"/>
              </a:ext>
            </a:extLst>
          </p:cNvPr>
          <p:cNvSpPr txBox="1">
            <a:spLocks noGrp="1"/>
          </p:cNvSpPr>
          <p:nvPr>
            <p:ph type="subTitle" idx="1"/>
          </p:nvPr>
        </p:nvSpPr>
        <p:spPr>
          <a:xfrm>
            <a:off x="457261" y="4054467"/>
            <a:ext cx="4510187" cy="677200"/>
          </a:xfrm>
          <a:prstGeom prst="rect">
            <a:avLst/>
          </a:prstGeom>
          <a:noFill/>
          <a:ln>
            <a:noFill/>
          </a:ln>
        </p:spPr>
        <p:txBody>
          <a:bodyPr spcFirstLastPara="1" wrap="square" lIns="0" tIns="180000" rIns="0" bIns="180000" anchor="b" anchorCtr="0">
            <a:noAutofit/>
          </a:bodyPr>
          <a:lstStyle>
            <a:lvl1pPr marR="0" lvl="0" algn="l" rtl="0">
              <a:lnSpc>
                <a:spcPct val="100000"/>
              </a:lnSpc>
              <a:spcBef>
                <a:spcPts val="0"/>
              </a:spcBef>
              <a:spcAft>
                <a:spcPts val="0"/>
              </a:spcAft>
              <a:buClr>
                <a:schemeClr val="dk1"/>
              </a:buClr>
              <a:buSzPts val="1000"/>
              <a:buFont typeface="Manrope"/>
              <a:buNone/>
              <a:defRPr sz="1600" b="0" i="0" u="none" strike="noStrike" cap="none">
                <a:solidFill>
                  <a:schemeClr val="tx1"/>
                </a:solidFill>
                <a:latin typeface="Poppins" pitchFamily="2" charset="77"/>
                <a:ea typeface="Poppins" pitchFamily="2" charset="77"/>
                <a:cs typeface="Poppins" pitchFamily="2" charset="77"/>
                <a:sym typeface="Manrope"/>
              </a:defRPr>
            </a:lvl1pPr>
            <a:lvl2pPr marR="0" lvl="1"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2pPr>
            <a:lvl3pPr marR="0" lvl="2"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3pPr>
            <a:lvl4pPr marR="0" lvl="3"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4pPr>
            <a:lvl5pPr marR="0" lvl="4"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5pPr>
            <a:lvl6pPr marR="0" lvl="5"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6pPr>
            <a:lvl7pPr marR="0" lvl="6"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7pPr>
            <a:lvl8pPr marR="0" lvl="7"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8pPr>
            <a:lvl9pPr marR="0" lvl="8"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9pPr>
          </a:lstStyle>
          <a:p>
            <a:r>
              <a:rPr lang="en-US"/>
              <a:t>Click to edit Master subtitle style</a:t>
            </a:r>
            <a:endParaRPr dirty="0"/>
          </a:p>
        </p:txBody>
      </p:sp>
      <p:pic>
        <p:nvPicPr>
          <p:cNvPr id="5" name="Graphic 4">
            <a:extLst>
              <a:ext uri="{FF2B5EF4-FFF2-40B4-BE49-F238E27FC236}">
                <a16:creationId xmlns:a16="http://schemas.microsoft.com/office/drawing/2014/main" id="{A4FA5FCC-C25A-0390-902A-853FB1B866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3054163">
            <a:off x="6753600" y="1436400"/>
            <a:ext cx="6387715" cy="6168253"/>
          </a:xfrm>
          <a:prstGeom prst="rect">
            <a:avLst/>
          </a:prstGeom>
        </p:spPr>
      </p:pic>
      <p:sp>
        <p:nvSpPr>
          <p:cNvPr id="6" name="Google Shape;64;p11">
            <a:extLst>
              <a:ext uri="{FF2B5EF4-FFF2-40B4-BE49-F238E27FC236}">
                <a16:creationId xmlns:a16="http://schemas.microsoft.com/office/drawing/2014/main" id="{C2EDDCB4-123C-EBC7-DE5D-0A5DEE823612}"/>
              </a:ext>
            </a:extLst>
          </p:cNvPr>
          <p:cNvSpPr txBox="1"/>
          <p:nvPr userDrawn="1"/>
        </p:nvSpPr>
        <p:spPr>
          <a:xfrm>
            <a:off x="11361600" y="6336000"/>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chemeClr val="accent5"/>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chemeClr val="accent5"/>
              </a:solidFill>
              <a:latin typeface="Poppins" pitchFamily="2" charset="77"/>
              <a:ea typeface="Roboto Light"/>
              <a:cs typeface="Poppins" pitchFamily="2" charset="77"/>
              <a:sym typeface="Roboto Light"/>
            </a:endParaRPr>
          </a:p>
        </p:txBody>
      </p:sp>
    </p:spTree>
    <p:extLst>
      <p:ext uri="{BB962C8B-B14F-4D97-AF65-F5344CB8AC3E}">
        <p14:creationId xmlns:p14="http://schemas.microsoft.com/office/powerpoint/2010/main" val="876919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1A3/Title_Light" preserve="1" userDrawn="1">
  <p:cSld name="Title - Orange Triflex Outline 2">
    <p:bg>
      <p:bgPr>
        <a:solidFill>
          <a:schemeClr val="bg1"/>
        </a:solidFill>
        <a:effectLst/>
      </p:bgPr>
    </p:bg>
    <p:spTree>
      <p:nvGrpSpPr>
        <p:cNvPr id="1" name="Shape 8"/>
        <p:cNvGrpSpPr/>
        <p:nvPr/>
      </p:nvGrpSpPr>
      <p:grpSpPr>
        <a:xfrm>
          <a:off x="0" y="0"/>
          <a:ext cx="0" cy="0"/>
          <a:chOff x="0" y="0"/>
          <a:chExt cx="0" cy="0"/>
        </a:xfrm>
      </p:grpSpPr>
      <p:pic>
        <p:nvPicPr>
          <p:cNvPr id="3" name="Graphic 2">
            <a:extLst>
              <a:ext uri="{FF2B5EF4-FFF2-40B4-BE49-F238E27FC236}">
                <a16:creationId xmlns:a16="http://schemas.microsoft.com/office/drawing/2014/main" id="{21C7AE06-BD5E-F76C-2E87-8A99B3421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340000">
            <a:off x="7890545" y="-854960"/>
            <a:ext cx="6408000" cy="6186228"/>
          </a:xfrm>
          <a:prstGeom prst="rect">
            <a:avLst/>
          </a:prstGeom>
        </p:spPr>
      </p:pic>
      <p:sp>
        <p:nvSpPr>
          <p:cNvPr id="2" name="Google Shape;35;p9">
            <a:extLst>
              <a:ext uri="{FF2B5EF4-FFF2-40B4-BE49-F238E27FC236}">
                <a16:creationId xmlns:a16="http://schemas.microsoft.com/office/drawing/2014/main" id="{B7933FFF-8479-0917-70A9-1757746043D7}"/>
              </a:ext>
            </a:extLst>
          </p:cNvPr>
          <p:cNvSpPr txBox="1">
            <a:spLocks noGrp="1"/>
          </p:cNvSpPr>
          <p:nvPr>
            <p:ph type="title"/>
          </p:nvPr>
        </p:nvSpPr>
        <p:spPr>
          <a:xfrm>
            <a:off x="457260" y="2148644"/>
            <a:ext cx="6055734" cy="1890000"/>
          </a:xfrm>
          <a:prstGeom prst="rect">
            <a:avLst/>
          </a:prstGeom>
          <a:noFill/>
          <a:ln>
            <a:noFill/>
          </a:ln>
        </p:spPr>
        <p:txBody>
          <a:bodyPr spcFirstLastPara="1" wrap="square" lIns="0" tIns="180000" rIns="0" bIns="180000" anchor="t" anchorCtr="0">
            <a:noAutofit/>
          </a:bodyPr>
          <a:lstStyle>
            <a:lvl1pPr marR="0" lvl="0" algn="l" rtl="0">
              <a:lnSpc>
                <a:spcPct val="100000"/>
              </a:lnSpc>
              <a:spcBef>
                <a:spcPts val="0"/>
              </a:spcBef>
              <a:spcAft>
                <a:spcPts val="0"/>
              </a:spcAft>
              <a:buClr>
                <a:schemeClr val="dk1"/>
              </a:buClr>
              <a:buSzPts val="3600"/>
              <a:buFont typeface="Manrope ExtraBold"/>
              <a:buNone/>
              <a:defRPr sz="4200" b="1" i="0" u="none" strike="noStrike" cap="none">
                <a:solidFill>
                  <a:schemeClr val="accent2"/>
                </a:solidFill>
                <a:latin typeface="Poppins" panose="00000500000000000000" pitchFamily="2" charset="0"/>
                <a:ea typeface="Poppins" panose="00000500000000000000" pitchFamily="2" charset="0"/>
                <a:cs typeface="Poppins" panose="00000500000000000000" pitchFamily="2" charset="0"/>
                <a:sym typeface="Manrope ExtraBold"/>
              </a:defRPr>
            </a:lvl1pPr>
            <a:lvl2pPr marR="0" lvl="1"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9pPr>
          </a:lstStyle>
          <a:p>
            <a:r>
              <a:rPr lang="en-US"/>
              <a:t>Click to edit Master title style</a:t>
            </a:r>
            <a:endParaRPr dirty="0"/>
          </a:p>
        </p:txBody>
      </p:sp>
      <p:sp>
        <p:nvSpPr>
          <p:cNvPr id="4" name="Google Shape;36;p9">
            <a:extLst>
              <a:ext uri="{FF2B5EF4-FFF2-40B4-BE49-F238E27FC236}">
                <a16:creationId xmlns:a16="http://schemas.microsoft.com/office/drawing/2014/main" id="{13A794B9-CC4E-5415-9587-9B49801F56FB}"/>
              </a:ext>
            </a:extLst>
          </p:cNvPr>
          <p:cNvSpPr txBox="1">
            <a:spLocks noGrp="1"/>
          </p:cNvSpPr>
          <p:nvPr>
            <p:ph type="subTitle" idx="1"/>
          </p:nvPr>
        </p:nvSpPr>
        <p:spPr>
          <a:xfrm>
            <a:off x="457261" y="4054467"/>
            <a:ext cx="4510187" cy="677200"/>
          </a:xfrm>
          <a:prstGeom prst="rect">
            <a:avLst/>
          </a:prstGeom>
          <a:noFill/>
          <a:ln>
            <a:noFill/>
          </a:ln>
        </p:spPr>
        <p:txBody>
          <a:bodyPr spcFirstLastPara="1" wrap="square" lIns="0" tIns="180000" rIns="0" bIns="180000" anchor="b" anchorCtr="0">
            <a:noAutofit/>
          </a:bodyPr>
          <a:lstStyle>
            <a:lvl1pPr marR="0" lvl="0" algn="l" rtl="0">
              <a:lnSpc>
                <a:spcPct val="100000"/>
              </a:lnSpc>
              <a:spcBef>
                <a:spcPts val="0"/>
              </a:spcBef>
              <a:spcAft>
                <a:spcPts val="0"/>
              </a:spcAft>
              <a:buClr>
                <a:schemeClr val="dk1"/>
              </a:buClr>
              <a:buSzPts val="1000"/>
              <a:buFont typeface="Manrope"/>
              <a:buNone/>
              <a:defRPr sz="1600" b="0" i="0" u="none" strike="noStrike" cap="none">
                <a:solidFill>
                  <a:schemeClr val="tx1"/>
                </a:solidFill>
                <a:latin typeface="Poppins" pitchFamily="2" charset="77"/>
                <a:ea typeface="Poppins" pitchFamily="2" charset="77"/>
                <a:cs typeface="Poppins" pitchFamily="2" charset="77"/>
                <a:sym typeface="Manrope"/>
              </a:defRPr>
            </a:lvl1pPr>
            <a:lvl2pPr marR="0" lvl="1"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2pPr>
            <a:lvl3pPr marR="0" lvl="2"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3pPr>
            <a:lvl4pPr marR="0" lvl="3"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4pPr>
            <a:lvl5pPr marR="0" lvl="4"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5pPr>
            <a:lvl6pPr marR="0" lvl="5"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6pPr>
            <a:lvl7pPr marR="0" lvl="6"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7pPr>
            <a:lvl8pPr marR="0" lvl="7"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8pPr>
            <a:lvl9pPr marR="0" lvl="8"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9pPr>
          </a:lstStyle>
          <a:p>
            <a:r>
              <a:rPr lang="en-US"/>
              <a:t>Click to edit Master subtitle style</a:t>
            </a:r>
            <a:endParaRPr dirty="0"/>
          </a:p>
        </p:txBody>
      </p:sp>
      <p:sp>
        <p:nvSpPr>
          <p:cNvPr id="9" name="Google Shape;64;p11">
            <a:extLst>
              <a:ext uri="{FF2B5EF4-FFF2-40B4-BE49-F238E27FC236}">
                <a16:creationId xmlns:a16="http://schemas.microsoft.com/office/drawing/2014/main" id="{2440DD33-F704-3FF8-08D0-91072F3C2BCE}"/>
              </a:ext>
            </a:extLst>
          </p:cNvPr>
          <p:cNvSpPr txBox="1"/>
          <p:nvPr userDrawn="1"/>
        </p:nvSpPr>
        <p:spPr>
          <a:xfrm>
            <a:off x="11361600" y="6336000"/>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chemeClr val="accent5"/>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chemeClr val="accent5"/>
              </a:solidFill>
              <a:latin typeface="Poppins" pitchFamily="2" charset="77"/>
              <a:ea typeface="Roboto Light"/>
              <a:cs typeface="Poppins" pitchFamily="2" charset="77"/>
              <a:sym typeface="Roboto Light"/>
            </a:endParaRPr>
          </a:p>
        </p:txBody>
      </p:sp>
    </p:spTree>
    <p:extLst>
      <p:ext uri="{BB962C8B-B14F-4D97-AF65-F5344CB8AC3E}">
        <p14:creationId xmlns:p14="http://schemas.microsoft.com/office/powerpoint/2010/main" val="95116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1A3/Title_Light" preserve="1" userDrawn="1">
  <p:cSld name="Title - Blue Triflex Outline 2">
    <p:bg>
      <p:bgPr>
        <a:solidFill>
          <a:schemeClr val="bg1"/>
        </a:solidFill>
        <a:effectLst/>
      </p:bgPr>
    </p:bg>
    <p:spTree>
      <p:nvGrpSpPr>
        <p:cNvPr id="1" name="Shape 8"/>
        <p:cNvGrpSpPr/>
        <p:nvPr/>
      </p:nvGrpSpPr>
      <p:grpSpPr>
        <a:xfrm>
          <a:off x="0" y="0"/>
          <a:ext cx="0" cy="0"/>
          <a:chOff x="0" y="0"/>
          <a:chExt cx="0" cy="0"/>
        </a:xfrm>
      </p:grpSpPr>
      <p:sp>
        <p:nvSpPr>
          <p:cNvPr id="2" name="Google Shape;35;p9">
            <a:extLst>
              <a:ext uri="{FF2B5EF4-FFF2-40B4-BE49-F238E27FC236}">
                <a16:creationId xmlns:a16="http://schemas.microsoft.com/office/drawing/2014/main" id="{B7933FFF-8479-0917-70A9-1757746043D7}"/>
              </a:ext>
            </a:extLst>
          </p:cNvPr>
          <p:cNvSpPr txBox="1">
            <a:spLocks noGrp="1"/>
          </p:cNvSpPr>
          <p:nvPr>
            <p:ph type="title"/>
          </p:nvPr>
        </p:nvSpPr>
        <p:spPr>
          <a:xfrm>
            <a:off x="457260" y="2148644"/>
            <a:ext cx="6055734" cy="1890000"/>
          </a:xfrm>
          <a:prstGeom prst="rect">
            <a:avLst/>
          </a:prstGeom>
          <a:noFill/>
          <a:ln>
            <a:noFill/>
          </a:ln>
        </p:spPr>
        <p:txBody>
          <a:bodyPr spcFirstLastPara="1" wrap="square" lIns="0" tIns="180000" rIns="0" bIns="180000" anchor="t" anchorCtr="0">
            <a:noAutofit/>
          </a:bodyPr>
          <a:lstStyle>
            <a:lvl1pPr marR="0" lvl="0" algn="l" rtl="0">
              <a:lnSpc>
                <a:spcPct val="100000"/>
              </a:lnSpc>
              <a:spcBef>
                <a:spcPts val="0"/>
              </a:spcBef>
              <a:spcAft>
                <a:spcPts val="0"/>
              </a:spcAft>
              <a:buClr>
                <a:schemeClr val="dk1"/>
              </a:buClr>
              <a:buSzPts val="3600"/>
              <a:buFont typeface="Manrope ExtraBold"/>
              <a:buNone/>
              <a:defRPr sz="4200" b="1" i="0" u="none" strike="noStrike" cap="none">
                <a:solidFill>
                  <a:schemeClr val="accent1"/>
                </a:solidFill>
                <a:latin typeface="Poppins" panose="00000500000000000000" pitchFamily="2" charset="0"/>
                <a:ea typeface="Poppins" panose="00000500000000000000" pitchFamily="2" charset="0"/>
                <a:cs typeface="Poppins" panose="00000500000000000000" pitchFamily="2" charset="0"/>
                <a:sym typeface="Manrope ExtraBold"/>
              </a:defRPr>
            </a:lvl1pPr>
            <a:lvl2pPr marR="0" lvl="1"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9pPr>
          </a:lstStyle>
          <a:p>
            <a:r>
              <a:rPr lang="en-US"/>
              <a:t>Click to edit Master title style</a:t>
            </a:r>
            <a:endParaRPr dirty="0"/>
          </a:p>
        </p:txBody>
      </p:sp>
      <p:sp>
        <p:nvSpPr>
          <p:cNvPr id="4" name="Google Shape;36;p9">
            <a:extLst>
              <a:ext uri="{FF2B5EF4-FFF2-40B4-BE49-F238E27FC236}">
                <a16:creationId xmlns:a16="http://schemas.microsoft.com/office/drawing/2014/main" id="{13A794B9-CC4E-5415-9587-9B49801F56FB}"/>
              </a:ext>
            </a:extLst>
          </p:cNvPr>
          <p:cNvSpPr txBox="1">
            <a:spLocks noGrp="1"/>
          </p:cNvSpPr>
          <p:nvPr>
            <p:ph type="subTitle" idx="1"/>
          </p:nvPr>
        </p:nvSpPr>
        <p:spPr>
          <a:xfrm>
            <a:off x="457261" y="4054467"/>
            <a:ext cx="4510187" cy="677200"/>
          </a:xfrm>
          <a:prstGeom prst="rect">
            <a:avLst/>
          </a:prstGeom>
          <a:noFill/>
          <a:ln>
            <a:noFill/>
          </a:ln>
        </p:spPr>
        <p:txBody>
          <a:bodyPr spcFirstLastPara="1" wrap="square" lIns="0" tIns="180000" rIns="0" bIns="180000" anchor="b" anchorCtr="0">
            <a:noAutofit/>
          </a:bodyPr>
          <a:lstStyle>
            <a:lvl1pPr marR="0" lvl="0" algn="l" rtl="0">
              <a:lnSpc>
                <a:spcPct val="100000"/>
              </a:lnSpc>
              <a:spcBef>
                <a:spcPts val="0"/>
              </a:spcBef>
              <a:spcAft>
                <a:spcPts val="0"/>
              </a:spcAft>
              <a:buClr>
                <a:schemeClr val="dk1"/>
              </a:buClr>
              <a:buSzPts val="1000"/>
              <a:buFont typeface="Manrope"/>
              <a:buNone/>
              <a:defRPr sz="1600" b="0" i="0" u="none" strike="noStrike" cap="none">
                <a:solidFill>
                  <a:schemeClr val="tx1"/>
                </a:solidFill>
                <a:latin typeface="Poppins" pitchFamily="2" charset="77"/>
                <a:ea typeface="Poppins" pitchFamily="2" charset="77"/>
                <a:cs typeface="Poppins" pitchFamily="2" charset="77"/>
                <a:sym typeface="Manrope"/>
              </a:defRPr>
            </a:lvl1pPr>
            <a:lvl2pPr marR="0" lvl="1"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2pPr>
            <a:lvl3pPr marR="0" lvl="2"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3pPr>
            <a:lvl4pPr marR="0" lvl="3"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4pPr>
            <a:lvl5pPr marR="0" lvl="4"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5pPr>
            <a:lvl6pPr marR="0" lvl="5"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6pPr>
            <a:lvl7pPr marR="0" lvl="6"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7pPr>
            <a:lvl8pPr marR="0" lvl="7"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8pPr>
            <a:lvl9pPr marR="0" lvl="8"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9pPr>
          </a:lstStyle>
          <a:p>
            <a:r>
              <a:rPr lang="en-US"/>
              <a:t>Click to edit Master subtitle style</a:t>
            </a:r>
            <a:endParaRPr dirty="0"/>
          </a:p>
        </p:txBody>
      </p:sp>
      <p:sp>
        <p:nvSpPr>
          <p:cNvPr id="9" name="Google Shape;64;p11">
            <a:extLst>
              <a:ext uri="{FF2B5EF4-FFF2-40B4-BE49-F238E27FC236}">
                <a16:creationId xmlns:a16="http://schemas.microsoft.com/office/drawing/2014/main" id="{2440DD33-F704-3FF8-08D0-91072F3C2BCE}"/>
              </a:ext>
            </a:extLst>
          </p:cNvPr>
          <p:cNvSpPr txBox="1"/>
          <p:nvPr userDrawn="1"/>
        </p:nvSpPr>
        <p:spPr>
          <a:xfrm>
            <a:off x="11361600" y="6336000"/>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chemeClr val="accent5"/>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chemeClr val="accent5"/>
              </a:solidFill>
              <a:latin typeface="Poppins" pitchFamily="2" charset="77"/>
              <a:ea typeface="Roboto Light"/>
              <a:cs typeface="Poppins" pitchFamily="2" charset="77"/>
              <a:sym typeface="Roboto Light"/>
            </a:endParaRPr>
          </a:p>
        </p:txBody>
      </p:sp>
      <p:pic>
        <p:nvPicPr>
          <p:cNvPr id="3" name="Graphic 2">
            <a:extLst>
              <a:ext uri="{FF2B5EF4-FFF2-40B4-BE49-F238E27FC236}">
                <a16:creationId xmlns:a16="http://schemas.microsoft.com/office/drawing/2014/main" id="{4C14A030-D44C-BBA6-902A-50748EAFC8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340000">
            <a:off x="7890545" y="-870057"/>
            <a:ext cx="6408000" cy="6186228"/>
          </a:xfrm>
          <a:prstGeom prst="rect">
            <a:avLst/>
          </a:prstGeom>
        </p:spPr>
      </p:pic>
    </p:spTree>
    <p:extLst>
      <p:ext uri="{BB962C8B-B14F-4D97-AF65-F5344CB8AC3E}">
        <p14:creationId xmlns:p14="http://schemas.microsoft.com/office/powerpoint/2010/main" val="2018836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1A3/Title_Light" preserve="1" userDrawn="1">
  <p:cSld name="Title - Green Triflex Outline 2">
    <p:bg>
      <p:bgPr>
        <a:solidFill>
          <a:schemeClr val="bg1"/>
        </a:solidFill>
        <a:effectLst/>
      </p:bgPr>
    </p:bg>
    <p:spTree>
      <p:nvGrpSpPr>
        <p:cNvPr id="1" name="Shape 8"/>
        <p:cNvGrpSpPr/>
        <p:nvPr/>
      </p:nvGrpSpPr>
      <p:grpSpPr>
        <a:xfrm>
          <a:off x="0" y="0"/>
          <a:ext cx="0" cy="0"/>
          <a:chOff x="0" y="0"/>
          <a:chExt cx="0" cy="0"/>
        </a:xfrm>
      </p:grpSpPr>
      <p:sp>
        <p:nvSpPr>
          <p:cNvPr id="2" name="Google Shape;35;p9">
            <a:extLst>
              <a:ext uri="{FF2B5EF4-FFF2-40B4-BE49-F238E27FC236}">
                <a16:creationId xmlns:a16="http://schemas.microsoft.com/office/drawing/2014/main" id="{B7933FFF-8479-0917-70A9-1757746043D7}"/>
              </a:ext>
            </a:extLst>
          </p:cNvPr>
          <p:cNvSpPr txBox="1">
            <a:spLocks noGrp="1"/>
          </p:cNvSpPr>
          <p:nvPr>
            <p:ph type="title"/>
          </p:nvPr>
        </p:nvSpPr>
        <p:spPr>
          <a:xfrm>
            <a:off x="457260" y="2148644"/>
            <a:ext cx="6055734" cy="1890000"/>
          </a:xfrm>
          <a:prstGeom prst="rect">
            <a:avLst/>
          </a:prstGeom>
          <a:noFill/>
          <a:ln>
            <a:noFill/>
          </a:ln>
        </p:spPr>
        <p:txBody>
          <a:bodyPr spcFirstLastPara="1" wrap="square" lIns="0" tIns="180000" rIns="0" bIns="180000" anchor="t" anchorCtr="0">
            <a:noAutofit/>
          </a:bodyPr>
          <a:lstStyle>
            <a:lvl1pPr marR="0" lvl="0" algn="l" rtl="0">
              <a:lnSpc>
                <a:spcPct val="100000"/>
              </a:lnSpc>
              <a:spcBef>
                <a:spcPts val="0"/>
              </a:spcBef>
              <a:spcAft>
                <a:spcPts val="0"/>
              </a:spcAft>
              <a:buClr>
                <a:schemeClr val="dk1"/>
              </a:buClr>
              <a:buSzPts val="3600"/>
              <a:buFont typeface="Manrope ExtraBold"/>
              <a:buNone/>
              <a:defRPr sz="4200" b="1" i="0" u="none" strike="noStrike" cap="none">
                <a:solidFill>
                  <a:schemeClr val="accent4"/>
                </a:solidFill>
                <a:latin typeface="Poppins" panose="00000500000000000000" pitchFamily="2" charset="0"/>
                <a:ea typeface="Poppins" panose="00000500000000000000" pitchFamily="2" charset="0"/>
                <a:cs typeface="Poppins" panose="00000500000000000000" pitchFamily="2" charset="0"/>
                <a:sym typeface="Manrope ExtraBold"/>
              </a:defRPr>
            </a:lvl1pPr>
            <a:lvl2pPr marR="0" lvl="1"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9pPr>
          </a:lstStyle>
          <a:p>
            <a:r>
              <a:rPr lang="en-US"/>
              <a:t>Click to edit Master title style</a:t>
            </a:r>
            <a:endParaRPr dirty="0"/>
          </a:p>
        </p:txBody>
      </p:sp>
      <p:sp>
        <p:nvSpPr>
          <p:cNvPr id="4" name="Google Shape;36;p9">
            <a:extLst>
              <a:ext uri="{FF2B5EF4-FFF2-40B4-BE49-F238E27FC236}">
                <a16:creationId xmlns:a16="http://schemas.microsoft.com/office/drawing/2014/main" id="{13A794B9-CC4E-5415-9587-9B49801F56FB}"/>
              </a:ext>
            </a:extLst>
          </p:cNvPr>
          <p:cNvSpPr txBox="1">
            <a:spLocks noGrp="1"/>
          </p:cNvSpPr>
          <p:nvPr>
            <p:ph type="subTitle" idx="1"/>
          </p:nvPr>
        </p:nvSpPr>
        <p:spPr>
          <a:xfrm>
            <a:off x="457261" y="4054467"/>
            <a:ext cx="4510187" cy="677200"/>
          </a:xfrm>
          <a:prstGeom prst="rect">
            <a:avLst/>
          </a:prstGeom>
          <a:noFill/>
          <a:ln>
            <a:noFill/>
          </a:ln>
        </p:spPr>
        <p:txBody>
          <a:bodyPr spcFirstLastPara="1" wrap="square" lIns="0" tIns="180000" rIns="0" bIns="180000" anchor="b" anchorCtr="0">
            <a:noAutofit/>
          </a:bodyPr>
          <a:lstStyle>
            <a:lvl1pPr marR="0" lvl="0" algn="l" rtl="0">
              <a:lnSpc>
                <a:spcPct val="100000"/>
              </a:lnSpc>
              <a:spcBef>
                <a:spcPts val="0"/>
              </a:spcBef>
              <a:spcAft>
                <a:spcPts val="0"/>
              </a:spcAft>
              <a:buClr>
                <a:schemeClr val="dk1"/>
              </a:buClr>
              <a:buSzPts val="1000"/>
              <a:buFont typeface="Manrope"/>
              <a:buNone/>
              <a:defRPr sz="1600" b="0" i="0" u="none" strike="noStrike" cap="none">
                <a:solidFill>
                  <a:schemeClr val="tx1"/>
                </a:solidFill>
                <a:latin typeface="Poppins" pitchFamily="2" charset="77"/>
                <a:ea typeface="Poppins" pitchFamily="2" charset="77"/>
                <a:cs typeface="Poppins" pitchFamily="2" charset="77"/>
                <a:sym typeface="Manrope"/>
              </a:defRPr>
            </a:lvl1pPr>
            <a:lvl2pPr marR="0" lvl="1"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2pPr>
            <a:lvl3pPr marR="0" lvl="2"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3pPr>
            <a:lvl4pPr marR="0" lvl="3"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4pPr>
            <a:lvl5pPr marR="0" lvl="4"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5pPr>
            <a:lvl6pPr marR="0" lvl="5"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6pPr>
            <a:lvl7pPr marR="0" lvl="6"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7pPr>
            <a:lvl8pPr marR="0" lvl="7"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8pPr>
            <a:lvl9pPr marR="0" lvl="8"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9pPr>
          </a:lstStyle>
          <a:p>
            <a:r>
              <a:rPr lang="en-US"/>
              <a:t>Click to edit Master subtitle style</a:t>
            </a:r>
            <a:endParaRPr dirty="0"/>
          </a:p>
        </p:txBody>
      </p:sp>
      <p:sp>
        <p:nvSpPr>
          <p:cNvPr id="9" name="Google Shape;64;p11">
            <a:extLst>
              <a:ext uri="{FF2B5EF4-FFF2-40B4-BE49-F238E27FC236}">
                <a16:creationId xmlns:a16="http://schemas.microsoft.com/office/drawing/2014/main" id="{2440DD33-F704-3FF8-08D0-91072F3C2BCE}"/>
              </a:ext>
            </a:extLst>
          </p:cNvPr>
          <p:cNvSpPr txBox="1"/>
          <p:nvPr userDrawn="1"/>
        </p:nvSpPr>
        <p:spPr>
          <a:xfrm>
            <a:off x="11361600" y="6336000"/>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chemeClr val="accent5"/>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chemeClr val="accent5"/>
              </a:solidFill>
              <a:latin typeface="Poppins" pitchFamily="2" charset="77"/>
              <a:ea typeface="Roboto Light"/>
              <a:cs typeface="Poppins" pitchFamily="2" charset="77"/>
              <a:sym typeface="Roboto Light"/>
            </a:endParaRPr>
          </a:p>
        </p:txBody>
      </p:sp>
      <p:pic>
        <p:nvPicPr>
          <p:cNvPr id="3" name="Graphic 2">
            <a:extLst>
              <a:ext uri="{FF2B5EF4-FFF2-40B4-BE49-F238E27FC236}">
                <a16:creationId xmlns:a16="http://schemas.microsoft.com/office/drawing/2014/main" id="{D4029B84-18D5-2E96-04C9-868FABED2E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340000">
            <a:off x="7890546" y="-870058"/>
            <a:ext cx="6408000" cy="6186228"/>
          </a:xfrm>
          <a:prstGeom prst="rect">
            <a:avLst/>
          </a:prstGeom>
        </p:spPr>
      </p:pic>
    </p:spTree>
    <p:extLst>
      <p:ext uri="{BB962C8B-B14F-4D97-AF65-F5344CB8AC3E}">
        <p14:creationId xmlns:p14="http://schemas.microsoft.com/office/powerpoint/2010/main" val="3939148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1A3/Title_Light" preserve="1" userDrawn="1">
  <p:cSld name="Title - Purple Triflex Outline 2">
    <p:bg>
      <p:bgPr>
        <a:solidFill>
          <a:schemeClr val="bg1"/>
        </a:solidFill>
        <a:effectLst/>
      </p:bgPr>
    </p:bg>
    <p:spTree>
      <p:nvGrpSpPr>
        <p:cNvPr id="1" name="Shape 8"/>
        <p:cNvGrpSpPr/>
        <p:nvPr/>
      </p:nvGrpSpPr>
      <p:grpSpPr>
        <a:xfrm>
          <a:off x="0" y="0"/>
          <a:ext cx="0" cy="0"/>
          <a:chOff x="0" y="0"/>
          <a:chExt cx="0" cy="0"/>
        </a:xfrm>
      </p:grpSpPr>
      <p:sp>
        <p:nvSpPr>
          <p:cNvPr id="2" name="Google Shape;35;p9">
            <a:extLst>
              <a:ext uri="{FF2B5EF4-FFF2-40B4-BE49-F238E27FC236}">
                <a16:creationId xmlns:a16="http://schemas.microsoft.com/office/drawing/2014/main" id="{B7933FFF-8479-0917-70A9-1757746043D7}"/>
              </a:ext>
            </a:extLst>
          </p:cNvPr>
          <p:cNvSpPr txBox="1">
            <a:spLocks noGrp="1"/>
          </p:cNvSpPr>
          <p:nvPr>
            <p:ph type="title"/>
          </p:nvPr>
        </p:nvSpPr>
        <p:spPr>
          <a:xfrm>
            <a:off x="457260" y="2148644"/>
            <a:ext cx="6055734" cy="1890000"/>
          </a:xfrm>
          <a:prstGeom prst="rect">
            <a:avLst/>
          </a:prstGeom>
          <a:noFill/>
          <a:ln>
            <a:noFill/>
          </a:ln>
        </p:spPr>
        <p:txBody>
          <a:bodyPr spcFirstLastPara="1" wrap="square" lIns="0" tIns="180000" rIns="0" bIns="180000" anchor="t" anchorCtr="0">
            <a:noAutofit/>
          </a:bodyPr>
          <a:lstStyle>
            <a:lvl1pPr marR="0" lvl="0" algn="l" rtl="0">
              <a:lnSpc>
                <a:spcPct val="100000"/>
              </a:lnSpc>
              <a:spcBef>
                <a:spcPts val="0"/>
              </a:spcBef>
              <a:spcAft>
                <a:spcPts val="0"/>
              </a:spcAft>
              <a:buClr>
                <a:schemeClr val="dk1"/>
              </a:buClr>
              <a:buSzPts val="3600"/>
              <a:buFont typeface="Manrope ExtraBold"/>
              <a:buNone/>
              <a:defRPr sz="4200" b="1" i="0" u="none" strike="noStrike" cap="none">
                <a:solidFill>
                  <a:schemeClr val="accent3"/>
                </a:solidFill>
                <a:latin typeface="Poppins" panose="00000500000000000000" pitchFamily="2" charset="0"/>
                <a:ea typeface="Poppins" panose="00000500000000000000" pitchFamily="2" charset="0"/>
                <a:cs typeface="Poppins" panose="00000500000000000000" pitchFamily="2" charset="0"/>
                <a:sym typeface="Manrope ExtraBold"/>
              </a:defRPr>
            </a:lvl1pPr>
            <a:lvl2pPr marR="0" lvl="1"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9pPr>
          </a:lstStyle>
          <a:p>
            <a:r>
              <a:rPr lang="en-US"/>
              <a:t>Click to edit Master title style</a:t>
            </a:r>
            <a:endParaRPr dirty="0"/>
          </a:p>
        </p:txBody>
      </p:sp>
      <p:sp>
        <p:nvSpPr>
          <p:cNvPr id="4" name="Google Shape;36;p9">
            <a:extLst>
              <a:ext uri="{FF2B5EF4-FFF2-40B4-BE49-F238E27FC236}">
                <a16:creationId xmlns:a16="http://schemas.microsoft.com/office/drawing/2014/main" id="{13A794B9-CC4E-5415-9587-9B49801F56FB}"/>
              </a:ext>
            </a:extLst>
          </p:cNvPr>
          <p:cNvSpPr txBox="1">
            <a:spLocks noGrp="1"/>
          </p:cNvSpPr>
          <p:nvPr>
            <p:ph type="subTitle" idx="1"/>
          </p:nvPr>
        </p:nvSpPr>
        <p:spPr>
          <a:xfrm>
            <a:off x="457261" y="4054467"/>
            <a:ext cx="4510187" cy="677200"/>
          </a:xfrm>
          <a:prstGeom prst="rect">
            <a:avLst/>
          </a:prstGeom>
          <a:noFill/>
          <a:ln>
            <a:noFill/>
          </a:ln>
        </p:spPr>
        <p:txBody>
          <a:bodyPr spcFirstLastPara="1" wrap="square" lIns="0" tIns="180000" rIns="0" bIns="180000" anchor="b" anchorCtr="0">
            <a:noAutofit/>
          </a:bodyPr>
          <a:lstStyle>
            <a:lvl1pPr marR="0" lvl="0" algn="l" rtl="0">
              <a:lnSpc>
                <a:spcPct val="100000"/>
              </a:lnSpc>
              <a:spcBef>
                <a:spcPts val="0"/>
              </a:spcBef>
              <a:spcAft>
                <a:spcPts val="0"/>
              </a:spcAft>
              <a:buClr>
                <a:schemeClr val="dk1"/>
              </a:buClr>
              <a:buSzPts val="1000"/>
              <a:buFont typeface="Manrope"/>
              <a:buNone/>
              <a:defRPr sz="1600" b="0" i="0" u="none" strike="noStrike" cap="none">
                <a:solidFill>
                  <a:schemeClr val="tx1"/>
                </a:solidFill>
                <a:latin typeface="Poppins" pitchFamily="2" charset="77"/>
                <a:ea typeface="Poppins" pitchFamily="2" charset="77"/>
                <a:cs typeface="Poppins" pitchFamily="2" charset="77"/>
                <a:sym typeface="Manrope"/>
              </a:defRPr>
            </a:lvl1pPr>
            <a:lvl2pPr marR="0" lvl="1"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2pPr>
            <a:lvl3pPr marR="0" lvl="2"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3pPr>
            <a:lvl4pPr marR="0" lvl="3"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4pPr>
            <a:lvl5pPr marR="0" lvl="4"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5pPr>
            <a:lvl6pPr marR="0" lvl="5"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6pPr>
            <a:lvl7pPr marR="0" lvl="6"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7pPr>
            <a:lvl8pPr marR="0" lvl="7"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8pPr>
            <a:lvl9pPr marR="0" lvl="8"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9pPr>
          </a:lstStyle>
          <a:p>
            <a:r>
              <a:rPr lang="en-US"/>
              <a:t>Click to edit Master subtitle style</a:t>
            </a:r>
            <a:endParaRPr dirty="0"/>
          </a:p>
        </p:txBody>
      </p:sp>
      <p:sp>
        <p:nvSpPr>
          <p:cNvPr id="9" name="Google Shape;64;p11">
            <a:extLst>
              <a:ext uri="{FF2B5EF4-FFF2-40B4-BE49-F238E27FC236}">
                <a16:creationId xmlns:a16="http://schemas.microsoft.com/office/drawing/2014/main" id="{2440DD33-F704-3FF8-08D0-91072F3C2BCE}"/>
              </a:ext>
            </a:extLst>
          </p:cNvPr>
          <p:cNvSpPr txBox="1"/>
          <p:nvPr userDrawn="1"/>
        </p:nvSpPr>
        <p:spPr>
          <a:xfrm>
            <a:off x="11361600" y="6336000"/>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chemeClr val="accent5"/>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chemeClr val="accent5"/>
              </a:solidFill>
              <a:latin typeface="Poppins" pitchFamily="2" charset="77"/>
              <a:ea typeface="Roboto Light"/>
              <a:cs typeface="Poppins" pitchFamily="2" charset="77"/>
              <a:sym typeface="Roboto Light"/>
            </a:endParaRPr>
          </a:p>
        </p:txBody>
      </p:sp>
      <p:pic>
        <p:nvPicPr>
          <p:cNvPr id="3" name="Graphic 2">
            <a:extLst>
              <a:ext uri="{FF2B5EF4-FFF2-40B4-BE49-F238E27FC236}">
                <a16:creationId xmlns:a16="http://schemas.microsoft.com/office/drawing/2014/main" id="{D62EF20A-CD01-2BC7-6345-B91F030052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340000">
            <a:off x="7890546" y="-870058"/>
            <a:ext cx="6408000" cy="6186228"/>
          </a:xfrm>
          <a:prstGeom prst="rect">
            <a:avLst/>
          </a:prstGeom>
        </p:spPr>
      </p:pic>
    </p:spTree>
    <p:extLst>
      <p:ext uri="{BB962C8B-B14F-4D97-AF65-F5344CB8AC3E}">
        <p14:creationId xmlns:p14="http://schemas.microsoft.com/office/powerpoint/2010/main" val="3884402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09A3/Content-2x column_Light" preserve="1" userDrawn="1">
  <p:cSld name="Content - 2x Column - no Triflex">
    <p:spTree>
      <p:nvGrpSpPr>
        <p:cNvPr id="1" name="Shape 46"/>
        <p:cNvGrpSpPr/>
        <p:nvPr/>
      </p:nvGrpSpPr>
      <p:grpSpPr>
        <a:xfrm>
          <a:off x="0" y="0"/>
          <a:ext cx="0" cy="0"/>
          <a:chOff x="0" y="0"/>
          <a:chExt cx="0" cy="0"/>
        </a:xfrm>
      </p:grpSpPr>
      <p:sp>
        <p:nvSpPr>
          <p:cNvPr id="11" name="Title 10">
            <a:extLst>
              <a:ext uri="{FF2B5EF4-FFF2-40B4-BE49-F238E27FC236}">
                <a16:creationId xmlns:a16="http://schemas.microsoft.com/office/drawing/2014/main" id="{414317A7-A004-15DD-0BA0-AE8AF408D0DC}"/>
              </a:ext>
            </a:extLst>
          </p:cNvPr>
          <p:cNvSpPr>
            <a:spLocks noGrp="1"/>
          </p:cNvSpPr>
          <p:nvPr>
            <p:ph type="title"/>
          </p:nvPr>
        </p:nvSpPr>
        <p:spPr>
          <a:xfrm>
            <a:off x="457259" y="366185"/>
            <a:ext cx="11282400" cy="763807"/>
          </a:xfrm>
        </p:spPr>
        <p:txBody>
          <a:bodyPr anchor="t"/>
          <a:lstStyle/>
          <a:p>
            <a:r>
              <a:rPr lang="en-US"/>
              <a:t>Click to edit Master title style</a:t>
            </a:r>
            <a:endParaRPr lang="en-US" dirty="0"/>
          </a:p>
        </p:txBody>
      </p:sp>
      <p:sp>
        <p:nvSpPr>
          <p:cNvPr id="12" name="Content Placeholder 11">
            <a:extLst>
              <a:ext uri="{FF2B5EF4-FFF2-40B4-BE49-F238E27FC236}">
                <a16:creationId xmlns:a16="http://schemas.microsoft.com/office/drawing/2014/main" id="{7FB37C6B-FB4E-4C4C-820F-B9893DF9C112}"/>
              </a:ext>
            </a:extLst>
          </p:cNvPr>
          <p:cNvSpPr>
            <a:spLocks noGrp="1"/>
          </p:cNvSpPr>
          <p:nvPr>
            <p:ph sz="quarter" idx="17"/>
          </p:nvPr>
        </p:nvSpPr>
        <p:spPr>
          <a:xfrm>
            <a:off x="457261" y="1371600"/>
            <a:ext cx="5447176" cy="4641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1">
            <a:extLst>
              <a:ext uri="{FF2B5EF4-FFF2-40B4-BE49-F238E27FC236}">
                <a16:creationId xmlns:a16="http://schemas.microsoft.com/office/drawing/2014/main" id="{4A9FF32E-6BF1-6D1C-31E0-DC9C4073A819}"/>
              </a:ext>
            </a:extLst>
          </p:cNvPr>
          <p:cNvSpPr>
            <a:spLocks noGrp="1"/>
          </p:cNvSpPr>
          <p:nvPr>
            <p:ph sz="quarter" idx="18"/>
          </p:nvPr>
        </p:nvSpPr>
        <p:spPr>
          <a:xfrm>
            <a:off x="6295077" y="1371600"/>
            <a:ext cx="5447176" cy="4641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Google Shape;64;p11">
            <a:extLst>
              <a:ext uri="{FF2B5EF4-FFF2-40B4-BE49-F238E27FC236}">
                <a16:creationId xmlns:a16="http://schemas.microsoft.com/office/drawing/2014/main" id="{E652D6B2-358B-C878-5F29-24E7974C2DB0}"/>
              </a:ext>
            </a:extLst>
          </p:cNvPr>
          <p:cNvSpPr txBox="1"/>
          <p:nvPr userDrawn="1"/>
        </p:nvSpPr>
        <p:spPr>
          <a:xfrm>
            <a:off x="11360885" y="6336892"/>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rgbClr val="707070"/>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rgbClr val="707070"/>
              </a:solidFill>
              <a:latin typeface="Poppins" pitchFamily="2" charset="77"/>
              <a:ea typeface="Roboto Light"/>
              <a:cs typeface="Poppins" pitchFamily="2" charset="77"/>
              <a:sym typeface="Roboto Light"/>
            </a:endParaRPr>
          </a:p>
        </p:txBody>
      </p:sp>
      <p:pic>
        <p:nvPicPr>
          <p:cNvPr id="2" name="Graphic 1">
            <a:extLst>
              <a:ext uri="{FF2B5EF4-FFF2-40B4-BE49-F238E27FC236}">
                <a16:creationId xmlns:a16="http://schemas.microsoft.com/office/drawing/2014/main" id="{970B7421-599B-580B-2C2D-6A6E0F257E1B}"/>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t="25554" b="-1125"/>
          <a:stretch/>
        </p:blipFill>
        <p:spPr>
          <a:xfrm rot="5400000">
            <a:off x="11562823" y="500018"/>
            <a:ext cx="764003" cy="495943"/>
          </a:xfrm>
          <a:prstGeom prst="rect">
            <a:avLst/>
          </a:prstGeom>
        </p:spPr>
      </p:pic>
    </p:spTree>
    <p:extLst>
      <p:ext uri="{BB962C8B-B14F-4D97-AF65-F5344CB8AC3E}">
        <p14:creationId xmlns:p14="http://schemas.microsoft.com/office/powerpoint/2010/main" val="325356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1A3/Title_Light" preserve="1" userDrawn="1">
  <p:cSld name="Title - Image Placeholder">
    <p:bg>
      <p:bgPr>
        <a:solidFill>
          <a:schemeClr val="bg1"/>
        </a:solidFill>
        <a:effectLst/>
      </p:bgPr>
    </p:bg>
    <p:spTree>
      <p:nvGrpSpPr>
        <p:cNvPr id="1" name="Shape 8"/>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C608F1F6-27DF-A02C-5716-4AC1051B35C2}"/>
              </a:ext>
            </a:extLst>
          </p:cNvPr>
          <p:cNvSpPr>
            <a:spLocks noGrp="1"/>
          </p:cNvSpPr>
          <p:nvPr>
            <p:ph type="pic" sz="quarter" idx="10"/>
          </p:nvPr>
        </p:nvSpPr>
        <p:spPr>
          <a:xfrm>
            <a:off x="5536206" y="0"/>
            <a:ext cx="6657382" cy="5114560"/>
          </a:xfrm>
          <a:custGeom>
            <a:avLst/>
            <a:gdLst>
              <a:gd name="connsiteX0" fmla="*/ 3830863 w 4992386"/>
              <a:gd name="connsiteY0" fmla="*/ 0 h 3835920"/>
              <a:gd name="connsiteX1" fmla="*/ 4992386 w 4992386"/>
              <a:gd name="connsiteY1" fmla="*/ 0 h 3835920"/>
              <a:gd name="connsiteX2" fmla="*/ 4992386 w 4992386"/>
              <a:gd name="connsiteY2" fmla="*/ 3374790 h 3835920"/>
              <a:gd name="connsiteX3" fmla="*/ 3970550 w 4992386"/>
              <a:gd name="connsiteY3" fmla="*/ 3835920 h 3835920"/>
              <a:gd name="connsiteX4" fmla="*/ 3952981 w 4992386"/>
              <a:gd name="connsiteY4" fmla="*/ 3765660 h 3835920"/>
              <a:gd name="connsiteX5" fmla="*/ 3680668 w 4992386"/>
              <a:gd name="connsiteY5" fmla="*/ 1613990 h 3835920"/>
              <a:gd name="connsiteX6" fmla="*/ 3747649 w 4992386"/>
              <a:gd name="connsiteY6" fmla="*/ 538153 h 3835920"/>
              <a:gd name="connsiteX7" fmla="*/ 1986136 w 4992386"/>
              <a:gd name="connsiteY7" fmla="*/ 0 h 3835920"/>
              <a:gd name="connsiteX8" fmla="*/ 3388164 w 4992386"/>
              <a:gd name="connsiteY8" fmla="*/ 0 h 3835920"/>
              <a:gd name="connsiteX9" fmla="*/ 3383218 w 4992386"/>
              <a:gd name="connsiteY9" fmla="*/ 36835 h 3835920"/>
              <a:gd name="connsiteX10" fmla="*/ 3232655 w 4992386"/>
              <a:gd name="connsiteY10" fmla="*/ 1613990 h 3835920"/>
              <a:gd name="connsiteX11" fmla="*/ 3381989 w 4992386"/>
              <a:gd name="connsiteY11" fmla="*/ 3221165 h 3835920"/>
              <a:gd name="connsiteX12" fmla="*/ 3390786 w 4992386"/>
              <a:gd name="connsiteY12" fmla="*/ 3265072 h 3835920"/>
              <a:gd name="connsiteX13" fmla="*/ 2125822 w 4992386"/>
              <a:gd name="connsiteY13" fmla="*/ 3835920 h 3835920"/>
              <a:gd name="connsiteX14" fmla="*/ 2108255 w 4992386"/>
              <a:gd name="connsiteY14" fmla="*/ 3765660 h 3835920"/>
              <a:gd name="connsiteX15" fmla="*/ 1835942 w 4992386"/>
              <a:gd name="connsiteY15" fmla="*/ 1613990 h 3835920"/>
              <a:gd name="connsiteX16" fmla="*/ 1902922 w 4992386"/>
              <a:gd name="connsiteY16" fmla="*/ 538153 h 3835920"/>
              <a:gd name="connsiteX17" fmla="*/ 150194 w 4992386"/>
              <a:gd name="connsiteY17" fmla="*/ 0 h 3835920"/>
              <a:gd name="connsiteX18" fmla="*/ 1552223 w 4992386"/>
              <a:gd name="connsiteY18" fmla="*/ 0 h 3835920"/>
              <a:gd name="connsiteX19" fmla="*/ 1547278 w 4992386"/>
              <a:gd name="connsiteY19" fmla="*/ 36835 h 3835920"/>
              <a:gd name="connsiteX20" fmla="*/ 1396714 w 4992386"/>
              <a:gd name="connsiteY20" fmla="*/ 1613990 h 3835920"/>
              <a:gd name="connsiteX21" fmla="*/ 1546062 w 4992386"/>
              <a:gd name="connsiteY21" fmla="*/ 3221165 h 3835920"/>
              <a:gd name="connsiteX22" fmla="*/ 1554844 w 4992386"/>
              <a:gd name="connsiteY22" fmla="*/ 3265072 h 3835920"/>
              <a:gd name="connsiteX23" fmla="*/ 289880 w 4992386"/>
              <a:gd name="connsiteY23" fmla="*/ 3835920 h 3835920"/>
              <a:gd name="connsiteX24" fmla="*/ 272313 w 4992386"/>
              <a:gd name="connsiteY24" fmla="*/ 3765660 h 3835920"/>
              <a:gd name="connsiteX25" fmla="*/ 0 w 4992386"/>
              <a:gd name="connsiteY25" fmla="*/ 1613990 h 3835920"/>
              <a:gd name="connsiteX26" fmla="*/ 66980 w 4992386"/>
              <a:gd name="connsiteY26" fmla="*/ 538153 h 383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92386" h="3835920">
                <a:moveTo>
                  <a:pt x="3830863" y="0"/>
                </a:moveTo>
                <a:lnTo>
                  <a:pt x="4992386" y="0"/>
                </a:lnTo>
                <a:lnTo>
                  <a:pt x="4992386" y="3374790"/>
                </a:lnTo>
                <a:lnTo>
                  <a:pt x="3970550" y="3835920"/>
                </a:lnTo>
                <a:lnTo>
                  <a:pt x="3952981" y="3765660"/>
                </a:lnTo>
                <a:cubicBezTo>
                  <a:pt x="3768512" y="3036724"/>
                  <a:pt x="3680668" y="2316572"/>
                  <a:pt x="3680668" y="1613990"/>
                </a:cubicBezTo>
                <a:cubicBezTo>
                  <a:pt x="3680668" y="1262698"/>
                  <a:pt x="3702629" y="902621"/>
                  <a:pt x="3747649" y="538153"/>
                </a:cubicBezTo>
                <a:close/>
                <a:moveTo>
                  <a:pt x="1986136" y="0"/>
                </a:moveTo>
                <a:lnTo>
                  <a:pt x="3388164" y="0"/>
                </a:lnTo>
                <a:lnTo>
                  <a:pt x="3383218" y="36835"/>
                </a:lnTo>
                <a:cubicBezTo>
                  <a:pt x="3340743" y="352214"/>
                  <a:pt x="3232655" y="1152910"/>
                  <a:pt x="3232655" y="1613990"/>
                </a:cubicBezTo>
                <a:cubicBezTo>
                  <a:pt x="3232655" y="2132147"/>
                  <a:pt x="3276578" y="2676655"/>
                  <a:pt x="3381989" y="3221165"/>
                </a:cubicBezTo>
                <a:lnTo>
                  <a:pt x="3390786" y="3265072"/>
                </a:lnTo>
                <a:lnTo>
                  <a:pt x="2125822" y="3835920"/>
                </a:lnTo>
                <a:lnTo>
                  <a:pt x="2108255" y="3765660"/>
                </a:lnTo>
                <a:cubicBezTo>
                  <a:pt x="1923784" y="3036724"/>
                  <a:pt x="1835942" y="2316572"/>
                  <a:pt x="1835942" y="1613990"/>
                </a:cubicBezTo>
                <a:cubicBezTo>
                  <a:pt x="1835942" y="1262698"/>
                  <a:pt x="1857902" y="902621"/>
                  <a:pt x="1902922" y="538153"/>
                </a:cubicBezTo>
                <a:close/>
                <a:moveTo>
                  <a:pt x="150194" y="0"/>
                </a:moveTo>
                <a:lnTo>
                  <a:pt x="1552223" y="0"/>
                </a:lnTo>
                <a:lnTo>
                  <a:pt x="1547278" y="36835"/>
                </a:lnTo>
                <a:cubicBezTo>
                  <a:pt x="1504815" y="352214"/>
                  <a:pt x="1396714" y="1152910"/>
                  <a:pt x="1396714" y="1613990"/>
                </a:cubicBezTo>
                <a:cubicBezTo>
                  <a:pt x="1396714" y="2132147"/>
                  <a:pt x="1440636" y="2676655"/>
                  <a:pt x="1546062" y="3221165"/>
                </a:cubicBezTo>
                <a:lnTo>
                  <a:pt x="1554844" y="3265072"/>
                </a:lnTo>
                <a:lnTo>
                  <a:pt x="289880" y="3835920"/>
                </a:lnTo>
                <a:lnTo>
                  <a:pt x="272313" y="3765660"/>
                </a:lnTo>
                <a:cubicBezTo>
                  <a:pt x="87842" y="3036724"/>
                  <a:pt x="0" y="2316572"/>
                  <a:pt x="0" y="1613990"/>
                </a:cubicBezTo>
                <a:cubicBezTo>
                  <a:pt x="0" y="1262698"/>
                  <a:pt x="21961" y="902621"/>
                  <a:pt x="66980" y="538153"/>
                </a:cubicBezTo>
                <a:close/>
              </a:path>
            </a:pathLst>
          </a:custGeom>
          <a:solidFill>
            <a:schemeClr val="accent6"/>
          </a:solidFill>
        </p:spPr>
        <p:txBody>
          <a:bodyPr wrap="square" anchor="ctr">
            <a:noAutofit/>
          </a:bodyPr>
          <a:lstStyle>
            <a:lvl1pPr algn="ctr">
              <a:defRPr sz="1400"/>
            </a:lvl1pPr>
          </a:lstStyle>
          <a:p>
            <a:r>
              <a:rPr lang="en-US"/>
              <a:t>Click icon to add picture</a:t>
            </a:r>
            <a:endParaRPr lang="en-US" dirty="0"/>
          </a:p>
        </p:txBody>
      </p:sp>
      <p:sp>
        <p:nvSpPr>
          <p:cNvPr id="6" name="Google Shape;64;p11">
            <a:extLst>
              <a:ext uri="{FF2B5EF4-FFF2-40B4-BE49-F238E27FC236}">
                <a16:creationId xmlns:a16="http://schemas.microsoft.com/office/drawing/2014/main" id="{76E305C1-4583-9092-C22F-3E6DC4CEF5B6}"/>
              </a:ext>
            </a:extLst>
          </p:cNvPr>
          <p:cNvSpPr txBox="1"/>
          <p:nvPr userDrawn="1"/>
        </p:nvSpPr>
        <p:spPr>
          <a:xfrm>
            <a:off x="11361600" y="6336000"/>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rgbClr val="707070"/>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rgbClr val="707070"/>
              </a:solidFill>
              <a:latin typeface="Poppins" pitchFamily="2" charset="77"/>
              <a:ea typeface="Roboto Light"/>
              <a:cs typeface="Poppins" pitchFamily="2" charset="77"/>
              <a:sym typeface="Roboto Light"/>
            </a:endParaRPr>
          </a:p>
        </p:txBody>
      </p:sp>
      <p:sp>
        <p:nvSpPr>
          <p:cNvPr id="2" name="Google Shape;35;p9">
            <a:extLst>
              <a:ext uri="{FF2B5EF4-FFF2-40B4-BE49-F238E27FC236}">
                <a16:creationId xmlns:a16="http://schemas.microsoft.com/office/drawing/2014/main" id="{96DD1AF6-E583-074F-E6DF-9640FA9CE921}"/>
              </a:ext>
            </a:extLst>
          </p:cNvPr>
          <p:cNvSpPr txBox="1">
            <a:spLocks noGrp="1"/>
          </p:cNvSpPr>
          <p:nvPr>
            <p:ph type="title"/>
          </p:nvPr>
        </p:nvSpPr>
        <p:spPr>
          <a:xfrm>
            <a:off x="457260" y="2148644"/>
            <a:ext cx="6055734" cy="1890000"/>
          </a:xfrm>
          <a:prstGeom prst="rect">
            <a:avLst/>
          </a:prstGeom>
          <a:noFill/>
          <a:ln>
            <a:noFill/>
          </a:ln>
        </p:spPr>
        <p:txBody>
          <a:bodyPr spcFirstLastPara="1" wrap="square" lIns="0" tIns="180000" rIns="0" bIns="180000" anchor="t" anchorCtr="0">
            <a:noAutofit/>
          </a:bodyPr>
          <a:lstStyle>
            <a:lvl1pPr marR="0" lvl="0" algn="l" rtl="0">
              <a:lnSpc>
                <a:spcPct val="100000"/>
              </a:lnSpc>
              <a:spcBef>
                <a:spcPts val="0"/>
              </a:spcBef>
              <a:spcAft>
                <a:spcPts val="0"/>
              </a:spcAft>
              <a:buClr>
                <a:schemeClr val="dk1"/>
              </a:buClr>
              <a:buSzPts val="3600"/>
              <a:buFont typeface="Manrope ExtraBold"/>
              <a:buNone/>
              <a:defRPr sz="4200" b="1" i="0" u="none" strike="noStrike" cap="none">
                <a:solidFill>
                  <a:schemeClr val="tx1"/>
                </a:solidFill>
                <a:latin typeface="+mn-lt"/>
                <a:ea typeface="Poppins SemiBold" pitchFamily="2" charset="77"/>
                <a:cs typeface="Poppins SemiBold" pitchFamily="2" charset="77"/>
                <a:sym typeface="Manrope ExtraBold"/>
              </a:defRPr>
            </a:lvl1pPr>
            <a:lvl2pPr marR="0" lvl="1"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9pPr>
          </a:lstStyle>
          <a:p>
            <a:r>
              <a:rPr lang="en-US"/>
              <a:t>Click to edit Master title style</a:t>
            </a:r>
            <a:endParaRPr dirty="0"/>
          </a:p>
        </p:txBody>
      </p:sp>
      <p:sp>
        <p:nvSpPr>
          <p:cNvPr id="3" name="Google Shape;36;p9">
            <a:extLst>
              <a:ext uri="{FF2B5EF4-FFF2-40B4-BE49-F238E27FC236}">
                <a16:creationId xmlns:a16="http://schemas.microsoft.com/office/drawing/2014/main" id="{DACBF3DD-FCE7-368B-156F-2973B1008C5D}"/>
              </a:ext>
            </a:extLst>
          </p:cNvPr>
          <p:cNvSpPr txBox="1">
            <a:spLocks noGrp="1"/>
          </p:cNvSpPr>
          <p:nvPr>
            <p:ph type="subTitle" idx="1"/>
          </p:nvPr>
        </p:nvSpPr>
        <p:spPr>
          <a:xfrm>
            <a:off x="457261" y="4054467"/>
            <a:ext cx="4510187" cy="677200"/>
          </a:xfrm>
          <a:prstGeom prst="rect">
            <a:avLst/>
          </a:prstGeom>
          <a:noFill/>
          <a:ln>
            <a:noFill/>
          </a:ln>
        </p:spPr>
        <p:txBody>
          <a:bodyPr spcFirstLastPara="1" wrap="square" lIns="0" tIns="180000" rIns="0" bIns="180000" anchor="b" anchorCtr="0">
            <a:noAutofit/>
          </a:bodyPr>
          <a:lstStyle>
            <a:lvl1pPr marR="0" lvl="0" algn="l" rtl="0">
              <a:lnSpc>
                <a:spcPct val="100000"/>
              </a:lnSpc>
              <a:spcBef>
                <a:spcPts val="0"/>
              </a:spcBef>
              <a:spcAft>
                <a:spcPts val="0"/>
              </a:spcAft>
              <a:buClr>
                <a:schemeClr val="dk1"/>
              </a:buClr>
              <a:buSzPts val="1000"/>
              <a:buFont typeface="Manrope"/>
              <a:buNone/>
              <a:defRPr sz="1600" b="0" i="0" u="none" strike="noStrike" cap="none">
                <a:solidFill>
                  <a:srgbClr val="317FFE"/>
                </a:solidFill>
                <a:latin typeface="Poppins" pitchFamily="2" charset="77"/>
                <a:ea typeface="Poppins" pitchFamily="2" charset="77"/>
                <a:cs typeface="Poppins" pitchFamily="2" charset="77"/>
                <a:sym typeface="Manrope"/>
              </a:defRPr>
            </a:lvl1pPr>
            <a:lvl2pPr marR="0" lvl="1"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2pPr>
            <a:lvl3pPr marR="0" lvl="2"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3pPr>
            <a:lvl4pPr marR="0" lvl="3"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4pPr>
            <a:lvl5pPr marR="0" lvl="4"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5pPr>
            <a:lvl6pPr marR="0" lvl="5"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6pPr>
            <a:lvl7pPr marR="0" lvl="6"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7pPr>
            <a:lvl8pPr marR="0" lvl="7"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8pPr>
            <a:lvl9pPr marR="0" lvl="8"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9pPr>
          </a:lstStyle>
          <a:p>
            <a:r>
              <a:rPr lang="en-US"/>
              <a:t>Click to edit Master subtitle style</a:t>
            </a:r>
            <a:endParaRPr dirty="0"/>
          </a:p>
        </p:txBody>
      </p:sp>
    </p:spTree>
    <p:extLst>
      <p:ext uri="{BB962C8B-B14F-4D97-AF65-F5344CB8AC3E}">
        <p14:creationId xmlns:p14="http://schemas.microsoft.com/office/powerpoint/2010/main" val="1236645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09A3/Content-2x column_Light" preserve="1" userDrawn="1">
  <p:cSld name="Content - 1x Column - no Triflex">
    <p:spTree>
      <p:nvGrpSpPr>
        <p:cNvPr id="1" name="Shape 46"/>
        <p:cNvGrpSpPr/>
        <p:nvPr/>
      </p:nvGrpSpPr>
      <p:grpSpPr>
        <a:xfrm>
          <a:off x="0" y="0"/>
          <a:ext cx="0" cy="0"/>
          <a:chOff x="0" y="0"/>
          <a:chExt cx="0" cy="0"/>
        </a:xfrm>
      </p:grpSpPr>
      <p:sp>
        <p:nvSpPr>
          <p:cNvPr id="11" name="Title 10">
            <a:extLst>
              <a:ext uri="{FF2B5EF4-FFF2-40B4-BE49-F238E27FC236}">
                <a16:creationId xmlns:a16="http://schemas.microsoft.com/office/drawing/2014/main" id="{414317A7-A004-15DD-0BA0-AE8AF408D0DC}"/>
              </a:ext>
            </a:extLst>
          </p:cNvPr>
          <p:cNvSpPr>
            <a:spLocks noGrp="1"/>
          </p:cNvSpPr>
          <p:nvPr>
            <p:ph type="title"/>
          </p:nvPr>
        </p:nvSpPr>
        <p:spPr>
          <a:xfrm>
            <a:off x="455594" y="366185"/>
            <a:ext cx="11282400" cy="763807"/>
          </a:xfrm>
        </p:spPr>
        <p:txBody>
          <a:bodyPr anchor="t"/>
          <a:lstStyle/>
          <a:p>
            <a:r>
              <a:rPr lang="en-US"/>
              <a:t>Click to edit Master title style</a:t>
            </a:r>
            <a:endParaRPr lang="en-US" dirty="0"/>
          </a:p>
        </p:txBody>
      </p:sp>
      <p:sp>
        <p:nvSpPr>
          <p:cNvPr id="12" name="Content Placeholder 11">
            <a:extLst>
              <a:ext uri="{FF2B5EF4-FFF2-40B4-BE49-F238E27FC236}">
                <a16:creationId xmlns:a16="http://schemas.microsoft.com/office/drawing/2014/main" id="{7FB37C6B-FB4E-4C4C-820F-B9893DF9C112}"/>
              </a:ext>
            </a:extLst>
          </p:cNvPr>
          <p:cNvSpPr>
            <a:spLocks noGrp="1"/>
          </p:cNvSpPr>
          <p:nvPr>
            <p:ph sz="quarter" idx="17"/>
          </p:nvPr>
        </p:nvSpPr>
        <p:spPr>
          <a:xfrm>
            <a:off x="455594" y="1371600"/>
            <a:ext cx="11282400" cy="4641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Google Shape;64;p11">
            <a:extLst>
              <a:ext uri="{FF2B5EF4-FFF2-40B4-BE49-F238E27FC236}">
                <a16:creationId xmlns:a16="http://schemas.microsoft.com/office/drawing/2014/main" id="{1E3C4D9F-373F-B9F3-8483-541BD245A0E4}"/>
              </a:ext>
            </a:extLst>
          </p:cNvPr>
          <p:cNvSpPr txBox="1"/>
          <p:nvPr userDrawn="1"/>
        </p:nvSpPr>
        <p:spPr>
          <a:xfrm>
            <a:off x="11360885" y="6336892"/>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rgbClr val="707070"/>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rgbClr val="707070"/>
              </a:solidFill>
              <a:latin typeface="Poppins" pitchFamily="2" charset="77"/>
              <a:ea typeface="Roboto Light"/>
              <a:cs typeface="Poppins" pitchFamily="2" charset="77"/>
              <a:sym typeface="Roboto Light"/>
            </a:endParaRPr>
          </a:p>
        </p:txBody>
      </p:sp>
      <p:pic>
        <p:nvPicPr>
          <p:cNvPr id="2" name="Graphic 1">
            <a:extLst>
              <a:ext uri="{FF2B5EF4-FFF2-40B4-BE49-F238E27FC236}">
                <a16:creationId xmlns:a16="http://schemas.microsoft.com/office/drawing/2014/main" id="{CE3FF586-0F1B-4431-BE00-B8679CDD5ACB}"/>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t="25554" b="-1125"/>
          <a:stretch/>
        </p:blipFill>
        <p:spPr>
          <a:xfrm rot="5400000">
            <a:off x="11562823" y="500018"/>
            <a:ext cx="764003" cy="495943"/>
          </a:xfrm>
          <a:prstGeom prst="rect">
            <a:avLst/>
          </a:prstGeom>
        </p:spPr>
      </p:pic>
    </p:spTree>
    <p:extLst>
      <p:ext uri="{BB962C8B-B14F-4D97-AF65-F5344CB8AC3E}">
        <p14:creationId xmlns:p14="http://schemas.microsoft.com/office/powerpoint/2010/main" val="2499384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09A3/Content-2x column_Light" preserve="1" userDrawn="1">
  <p:cSld name="Content - 2x Image Column - no Triflex">
    <p:spTree>
      <p:nvGrpSpPr>
        <p:cNvPr id="1" name="Shape 46"/>
        <p:cNvGrpSpPr/>
        <p:nvPr/>
      </p:nvGrpSpPr>
      <p:grpSpPr>
        <a:xfrm>
          <a:off x="0" y="0"/>
          <a:ext cx="0" cy="0"/>
          <a:chOff x="0" y="0"/>
          <a:chExt cx="0" cy="0"/>
        </a:xfrm>
      </p:grpSpPr>
      <p:sp>
        <p:nvSpPr>
          <p:cNvPr id="11" name="Title 10">
            <a:extLst>
              <a:ext uri="{FF2B5EF4-FFF2-40B4-BE49-F238E27FC236}">
                <a16:creationId xmlns:a16="http://schemas.microsoft.com/office/drawing/2014/main" id="{414317A7-A004-15DD-0BA0-AE8AF408D0DC}"/>
              </a:ext>
            </a:extLst>
          </p:cNvPr>
          <p:cNvSpPr>
            <a:spLocks noGrp="1"/>
          </p:cNvSpPr>
          <p:nvPr>
            <p:ph type="title"/>
          </p:nvPr>
        </p:nvSpPr>
        <p:spPr>
          <a:xfrm>
            <a:off x="455594" y="366185"/>
            <a:ext cx="11282400" cy="763807"/>
          </a:xfrm>
        </p:spPr>
        <p:txBody>
          <a:bodyPr anchor="t"/>
          <a:lstStyle/>
          <a:p>
            <a:r>
              <a:rPr lang="en-US"/>
              <a:t>Click to edit Master title style</a:t>
            </a:r>
            <a:endParaRPr lang="en-US" dirty="0"/>
          </a:p>
        </p:txBody>
      </p:sp>
      <p:sp>
        <p:nvSpPr>
          <p:cNvPr id="12" name="Content Placeholder 11">
            <a:extLst>
              <a:ext uri="{FF2B5EF4-FFF2-40B4-BE49-F238E27FC236}">
                <a16:creationId xmlns:a16="http://schemas.microsoft.com/office/drawing/2014/main" id="{7FB37C6B-FB4E-4C4C-820F-B9893DF9C112}"/>
              </a:ext>
            </a:extLst>
          </p:cNvPr>
          <p:cNvSpPr>
            <a:spLocks noGrp="1"/>
          </p:cNvSpPr>
          <p:nvPr>
            <p:ph sz="quarter" idx="17"/>
          </p:nvPr>
        </p:nvSpPr>
        <p:spPr>
          <a:xfrm>
            <a:off x="457261" y="4431526"/>
            <a:ext cx="5447176" cy="15819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1">
            <a:extLst>
              <a:ext uri="{FF2B5EF4-FFF2-40B4-BE49-F238E27FC236}">
                <a16:creationId xmlns:a16="http://schemas.microsoft.com/office/drawing/2014/main" id="{4A9FF32E-6BF1-6D1C-31E0-DC9C4073A819}"/>
              </a:ext>
            </a:extLst>
          </p:cNvPr>
          <p:cNvSpPr>
            <a:spLocks noGrp="1"/>
          </p:cNvSpPr>
          <p:nvPr>
            <p:ph sz="quarter" idx="18"/>
          </p:nvPr>
        </p:nvSpPr>
        <p:spPr>
          <a:xfrm>
            <a:off x="6295077" y="4431526"/>
            <a:ext cx="5447176" cy="15819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6">
            <a:extLst>
              <a:ext uri="{FF2B5EF4-FFF2-40B4-BE49-F238E27FC236}">
                <a16:creationId xmlns:a16="http://schemas.microsoft.com/office/drawing/2014/main" id="{B5EB8FBE-A90D-DD52-827B-B64070BF67D4}"/>
              </a:ext>
            </a:extLst>
          </p:cNvPr>
          <p:cNvSpPr>
            <a:spLocks noGrp="1"/>
          </p:cNvSpPr>
          <p:nvPr>
            <p:ph type="pic" sz="quarter" idx="24"/>
          </p:nvPr>
        </p:nvSpPr>
        <p:spPr>
          <a:xfrm>
            <a:off x="457258" y="1367316"/>
            <a:ext cx="5447176" cy="2852177"/>
          </a:xfrm>
          <a:solidFill>
            <a:schemeClr val="accent6"/>
          </a:solidFill>
        </p:spPr>
        <p:txBody>
          <a:bodyPr anchor="ctr"/>
          <a:lstStyle>
            <a:lvl1pPr marL="0" indent="0" algn="ctr">
              <a:buNone/>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2705F03D-A69A-02BD-E131-6217A6F857B8}"/>
              </a:ext>
            </a:extLst>
          </p:cNvPr>
          <p:cNvSpPr>
            <a:spLocks noGrp="1"/>
          </p:cNvSpPr>
          <p:nvPr>
            <p:ph type="pic" sz="quarter" idx="25"/>
          </p:nvPr>
        </p:nvSpPr>
        <p:spPr>
          <a:xfrm>
            <a:off x="6288974" y="1367316"/>
            <a:ext cx="5447176" cy="2852177"/>
          </a:xfrm>
          <a:solidFill>
            <a:schemeClr val="bg2"/>
          </a:solidFill>
        </p:spPr>
        <p:txBody>
          <a:bodyPr anchor="ctr"/>
          <a:lstStyle>
            <a:lvl1pPr marL="0" indent="0" algn="ctr">
              <a:buNone/>
              <a:defRPr/>
            </a:lvl1pPr>
          </a:lstStyle>
          <a:p>
            <a:r>
              <a:rPr lang="en-US"/>
              <a:t>Click icon to add picture</a:t>
            </a:r>
          </a:p>
        </p:txBody>
      </p:sp>
      <p:sp>
        <p:nvSpPr>
          <p:cNvPr id="8" name="Google Shape;64;p11">
            <a:extLst>
              <a:ext uri="{FF2B5EF4-FFF2-40B4-BE49-F238E27FC236}">
                <a16:creationId xmlns:a16="http://schemas.microsoft.com/office/drawing/2014/main" id="{0F20792C-CBC3-3C7B-A7BA-AA7C28DB0195}"/>
              </a:ext>
            </a:extLst>
          </p:cNvPr>
          <p:cNvSpPr txBox="1"/>
          <p:nvPr userDrawn="1"/>
        </p:nvSpPr>
        <p:spPr>
          <a:xfrm>
            <a:off x="11360885" y="6336892"/>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rgbClr val="707070"/>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rgbClr val="707070"/>
              </a:solidFill>
              <a:latin typeface="Poppins" pitchFamily="2" charset="77"/>
              <a:ea typeface="Roboto Light"/>
              <a:cs typeface="Poppins" pitchFamily="2" charset="77"/>
              <a:sym typeface="Roboto Light"/>
            </a:endParaRPr>
          </a:p>
        </p:txBody>
      </p:sp>
      <p:pic>
        <p:nvPicPr>
          <p:cNvPr id="2" name="Graphic 1">
            <a:extLst>
              <a:ext uri="{FF2B5EF4-FFF2-40B4-BE49-F238E27FC236}">
                <a16:creationId xmlns:a16="http://schemas.microsoft.com/office/drawing/2014/main" id="{FCFF7466-133B-B641-4126-88F44D457736}"/>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t="25554" b="-1125"/>
          <a:stretch/>
        </p:blipFill>
        <p:spPr>
          <a:xfrm rot="5400000">
            <a:off x="11562823" y="500018"/>
            <a:ext cx="764003" cy="495943"/>
          </a:xfrm>
          <a:prstGeom prst="rect">
            <a:avLst/>
          </a:prstGeom>
        </p:spPr>
      </p:pic>
    </p:spTree>
    <p:extLst>
      <p:ext uri="{BB962C8B-B14F-4D97-AF65-F5344CB8AC3E}">
        <p14:creationId xmlns:p14="http://schemas.microsoft.com/office/powerpoint/2010/main" val="351852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09A3/Content-2x column_Light" preserve="1" userDrawn="1">
  <p:cSld name="Content - 3x Column - no Triflex">
    <p:spTree>
      <p:nvGrpSpPr>
        <p:cNvPr id="1" name="Shape 46"/>
        <p:cNvGrpSpPr/>
        <p:nvPr/>
      </p:nvGrpSpPr>
      <p:grpSpPr>
        <a:xfrm>
          <a:off x="0" y="0"/>
          <a:ext cx="0" cy="0"/>
          <a:chOff x="0" y="0"/>
          <a:chExt cx="0" cy="0"/>
        </a:xfrm>
      </p:grpSpPr>
      <p:sp>
        <p:nvSpPr>
          <p:cNvPr id="11" name="Title 10">
            <a:extLst>
              <a:ext uri="{FF2B5EF4-FFF2-40B4-BE49-F238E27FC236}">
                <a16:creationId xmlns:a16="http://schemas.microsoft.com/office/drawing/2014/main" id="{414317A7-A004-15DD-0BA0-AE8AF408D0DC}"/>
              </a:ext>
            </a:extLst>
          </p:cNvPr>
          <p:cNvSpPr>
            <a:spLocks noGrp="1"/>
          </p:cNvSpPr>
          <p:nvPr>
            <p:ph type="title"/>
          </p:nvPr>
        </p:nvSpPr>
        <p:spPr>
          <a:xfrm>
            <a:off x="455594" y="366185"/>
            <a:ext cx="11282400" cy="763807"/>
          </a:xfrm>
        </p:spPr>
        <p:txBody>
          <a:bodyPr anchor="t"/>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B26E7CC3-6F0B-7C19-9DD8-3702E46EA5AD}"/>
              </a:ext>
            </a:extLst>
          </p:cNvPr>
          <p:cNvSpPr>
            <a:spLocks noGrp="1"/>
          </p:cNvSpPr>
          <p:nvPr>
            <p:ph sz="quarter" idx="21"/>
          </p:nvPr>
        </p:nvSpPr>
        <p:spPr>
          <a:xfrm>
            <a:off x="457259" y="1367316"/>
            <a:ext cx="3585600" cy="4641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57E079F1-8A12-80D6-26E2-AA3A36F28E20}"/>
              </a:ext>
            </a:extLst>
          </p:cNvPr>
          <p:cNvSpPr>
            <a:spLocks noGrp="1"/>
          </p:cNvSpPr>
          <p:nvPr>
            <p:ph sz="quarter" idx="22"/>
          </p:nvPr>
        </p:nvSpPr>
        <p:spPr>
          <a:xfrm>
            <a:off x="4302736" y="1367316"/>
            <a:ext cx="3588117" cy="4641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A6CECCB3-A8BC-CAFA-C292-89517E0B51B7}"/>
              </a:ext>
            </a:extLst>
          </p:cNvPr>
          <p:cNvSpPr>
            <a:spLocks noGrp="1"/>
          </p:cNvSpPr>
          <p:nvPr>
            <p:ph sz="quarter" idx="23"/>
          </p:nvPr>
        </p:nvSpPr>
        <p:spPr>
          <a:xfrm>
            <a:off x="8149877" y="1367316"/>
            <a:ext cx="3588117" cy="4641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Google Shape;64;p11">
            <a:extLst>
              <a:ext uri="{FF2B5EF4-FFF2-40B4-BE49-F238E27FC236}">
                <a16:creationId xmlns:a16="http://schemas.microsoft.com/office/drawing/2014/main" id="{391AFF91-E0E8-06AD-DD8F-A0BED5416524}"/>
              </a:ext>
            </a:extLst>
          </p:cNvPr>
          <p:cNvSpPr txBox="1"/>
          <p:nvPr userDrawn="1"/>
        </p:nvSpPr>
        <p:spPr>
          <a:xfrm>
            <a:off x="11360885" y="6336892"/>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rgbClr val="707070"/>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rgbClr val="707070"/>
              </a:solidFill>
              <a:latin typeface="Poppins" pitchFamily="2" charset="77"/>
              <a:ea typeface="Roboto Light"/>
              <a:cs typeface="Poppins" pitchFamily="2" charset="77"/>
              <a:sym typeface="Roboto Light"/>
            </a:endParaRPr>
          </a:p>
        </p:txBody>
      </p:sp>
      <p:pic>
        <p:nvPicPr>
          <p:cNvPr id="2" name="Graphic 1">
            <a:extLst>
              <a:ext uri="{FF2B5EF4-FFF2-40B4-BE49-F238E27FC236}">
                <a16:creationId xmlns:a16="http://schemas.microsoft.com/office/drawing/2014/main" id="{F66446DA-E68B-9069-96EB-02604926F432}"/>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t="25554" b="-1125"/>
          <a:stretch/>
        </p:blipFill>
        <p:spPr>
          <a:xfrm rot="5400000">
            <a:off x="11562823" y="500018"/>
            <a:ext cx="764003" cy="495943"/>
          </a:xfrm>
          <a:prstGeom prst="rect">
            <a:avLst/>
          </a:prstGeom>
        </p:spPr>
      </p:pic>
    </p:spTree>
    <p:extLst>
      <p:ext uri="{BB962C8B-B14F-4D97-AF65-F5344CB8AC3E}">
        <p14:creationId xmlns:p14="http://schemas.microsoft.com/office/powerpoint/2010/main" val="1540297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09A3/Content-2x column_Light" preserve="1" userDrawn="1">
  <p:cSld name="Content - 3x Image Column - no Triflex">
    <p:spTree>
      <p:nvGrpSpPr>
        <p:cNvPr id="1" name="Shape 46"/>
        <p:cNvGrpSpPr/>
        <p:nvPr/>
      </p:nvGrpSpPr>
      <p:grpSpPr>
        <a:xfrm>
          <a:off x="0" y="0"/>
          <a:ext cx="0" cy="0"/>
          <a:chOff x="0" y="0"/>
          <a:chExt cx="0" cy="0"/>
        </a:xfrm>
      </p:grpSpPr>
      <p:sp>
        <p:nvSpPr>
          <p:cNvPr id="11" name="Title 10">
            <a:extLst>
              <a:ext uri="{FF2B5EF4-FFF2-40B4-BE49-F238E27FC236}">
                <a16:creationId xmlns:a16="http://schemas.microsoft.com/office/drawing/2014/main" id="{414317A7-A004-15DD-0BA0-AE8AF408D0DC}"/>
              </a:ext>
            </a:extLst>
          </p:cNvPr>
          <p:cNvSpPr>
            <a:spLocks noGrp="1"/>
          </p:cNvSpPr>
          <p:nvPr>
            <p:ph type="title"/>
          </p:nvPr>
        </p:nvSpPr>
        <p:spPr>
          <a:xfrm>
            <a:off x="455594" y="366185"/>
            <a:ext cx="11282400" cy="763807"/>
          </a:xfrm>
        </p:spPr>
        <p:txBody>
          <a:bodyPr anchor="t"/>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B26E7CC3-6F0B-7C19-9DD8-3702E46EA5AD}"/>
              </a:ext>
            </a:extLst>
          </p:cNvPr>
          <p:cNvSpPr>
            <a:spLocks noGrp="1"/>
          </p:cNvSpPr>
          <p:nvPr>
            <p:ph sz="quarter" idx="21"/>
          </p:nvPr>
        </p:nvSpPr>
        <p:spPr>
          <a:xfrm>
            <a:off x="457259" y="3965050"/>
            <a:ext cx="3588117" cy="2044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57E079F1-8A12-80D6-26E2-AA3A36F28E20}"/>
              </a:ext>
            </a:extLst>
          </p:cNvPr>
          <p:cNvSpPr>
            <a:spLocks noGrp="1"/>
          </p:cNvSpPr>
          <p:nvPr>
            <p:ph sz="quarter" idx="22"/>
          </p:nvPr>
        </p:nvSpPr>
        <p:spPr>
          <a:xfrm>
            <a:off x="4302736" y="3965050"/>
            <a:ext cx="3588117" cy="2044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A6CECCB3-A8BC-CAFA-C292-89517E0B51B7}"/>
              </a:ext>
            </a:extLst>
          </p:cNvPr>
          <p:cNvSpPr>
            <a:spLocks noGrp="1"/>
          </p:cNvSpPr>
          <p:nvPr>
            <p:ph sz="quarter" idx="23"/>
          </p:nvPr>
        </p:nvSpPr>
        <p:spPr>
          <a:xfrm>
            <a:off x="8149877" y="3965050"/>
            <a:ext cx="3588117" cy="2044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a:extLst>
              <a:ext uri="{FF2B5EF4-FFF2-40B4-BE49-F238E27FC236}">
                <a16:creationId xmlns:a16="http://schemas.microsoft.com/office/drawing/2014/main" id="{D6BA7165-DF56-155F-3A31-0C8166A906F4}"/>
              </a:ext>
            </a:extLst>
          </p:cNvPr>
          <p:cNvSpPr>
            <a:spLocks noGrp="1"/>
          </p:cNvSpPr>
          <p:nvPr>
            <p:ph type="pic" sz="quarter" idx="24"/>
          </p:nvPr>
        </p:nvSpPr>
        <p:spPr>
          <a:xfrm>
            <a:off x="457259" y="1367316"/>
            <a:ext cx="3588117" cy="2417505"/>
          </a:xfrm>
          <a:solidFill>
            <a:schemeClr val="accent6"/>
          </a:solidFill>
        </p:spPr>
        <p:txBody>
          <a:bodyPr anchor="ctr"/>
          <a:lstStyle>
            <a:lvl1pPr marL="0" indent="0" algn="ctr">
              <a:buNone/>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C6FD33BB-DD88-75F5-FC90-A781CD96862D}"/>
              </a:ext>
            </a:extLst>
          </p:cNvPr>
          <p:cNvSpPr>
            <a:spLocks noGrp="1"/>
          </p:cNvSpPr>
          <p:nvPr>
            <p:ph type="pic" sz="quarter" idx="25"/>
          </p:nvPr>
        </p:nvSpPr>
        <p:spPr>
          <a:xfrm>
            <a:off x="4302736" y="1367316"/>
            <a:ext cx="3588117" cy="2417505"/>
          </a:xfrm>
          <a:solidFill>
            <a:schemeClr val="accent6"/>
          </a:solidFill>
        </p:spPr>
        <p:txBody>
          <a:bodyPr anchor="ctr"/>
          <a:lstStyle>
            <a:lvl1pPr marL="0" indent="0" algn="ctr">
              <a:buNone/>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581E116A-1E74-5FB5-7D61-21A05B5ED867}"/>
              </a:ext>
            </a:extLst>
          </p:cNvPr>
          <p:cNvSpPr>
            <a:spLocks noGrp="1"/>
          </p:cNvSpPr>
          <p:nvPr>
            <p:ph type="pic" sz="quarter" idx="26"/>
          </p:nvPr>
        </p:nvSpPr>
        <p:spPr>
          <a:xfrm>
            <a:off x="8149877" y="1367316"/>
            <a:ext cx="3588117" cy="2417505"/>
          </a:xfrm>
          <a:solidFill>
            <a:schemeClr val="accent6"/>
          </a:solidFill>
        </p:spPr>
        <p:txBody>
          <a:bodyPr anchor="ctr"/>
          <a:lstStyle>
            <a:lvl1pPr marL="0" indent="0" algn="ctr">
              <a:buNone/>
              <a:defRPr/>
            </a:lvl1pPr>
          </a:lstStyle>
          <a:p>
            <a:r>
              <a:rPr lang="en-US"/>
              <a:t>Click icon to add picture</a:t>
            </a:r>
            <a:endParaRPr lang="en-US" dirty="0"/>
          </a:p>
        </p:txBody>
      </p:sp>
      <p:sp>
        <p:nvSpPr>
          <p:cNvPr id="10" name="Google Shape;64;p11">
            <a:extLst>
              <a:ext uri="{FF2B5EF4-FFF2-40B4-BE49-F238E27FC236}">
                <a16:creationId xmlns:a16="http://schemas.microsoft.com/office/drawing/2014/main" id="{63165424-0DFA-43BB-A51F-71874EC80695}"/>
              </a:ext>
            </a:extLst>
          </p:cNvPr>
          <p:cNvSpPr txBox="1"/>
          <p:nvPr userDrawn="1"/>
        </p:nvSpPr>
        <p:spPr>
          <a:xfrm>
            <a:off x="11360885" y="6336892"/>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rgbClr val="707070"/>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rgbClr val="707070"/>
              </a:solidFill>
              <a:latin typeface="Poppins" pitchFamily="2" charset="77"/>
              <a:ea typeface="Roboto Light"/>
              <a:cs typeface="Poppins" pitchFamily="2" charset="77"/>
              <a:sym typeface="Roboto Light"/>
            </a:endParaRPr>
          </a:p>
        </p:txBody>
      </p:sp>
      <p:pic>
        <p:nvPicPr>
          <p:cNvPr id="2" name="Graphic 1">
            <a:extLst>
              <a:ext uri="{FF2B5EF4-FFF2-40B4-BE49-F238E27FC236}">
                <a16:creationId xmlns:a16="http://schemas.microsoft.com/office/drawing/2014/main" id="{678D9FCF-9255-B268-E3EA-3D75AA35E2C0}"/>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t="25554" b="-1125"/>
          <a:stretch/>
        </p:blipFill>
        <p:spPr>
          <a:xfrm rot="5400000">
            <a:off x="11562823" y="500018"/>
            <a:ext cx="764003" cy="495943"/>
          </a:xfrm>
          <a:prstGeom prst="rect">
            <a:avLst/>
          </a:prstGeom>
        </p:spPr>
      </p:pic>
    </p:spTree>
    <p:extLst>
      <p:ext uri="{BB962C8B-B14F-4D97-AF65-F5344CB8AC3E}">
        <p14:creationId xmlns:p14="http://schemas.microsoft.com/office/powerpoint/2010/main" val="4201355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09A3/Content-2x column_Light" preserve="1" userDrawn="1">
  <p:cSld name="Content - Column with Stats - Blue">
    <p:spTree>
      <p:nvGrpSpPr>
        <p:cNvPr id="1" name="Shape 46"/>
        <p:cNvGrpSpPr/>
        <p:nvPr/>
      </p:nvGrpSpPr>
      <p:grpSpPr>
        <a:xfrm>
          <a:off x="0" y="0"/>
          <a:ext cx="0" cy="0"/>
          <a:chOff x="0" y="0"/>
          <a:chExt cx="0" cy="0"/>
        </a:xfrm>
      </p:grpSpPr>
      <p:sp>
        <p:nvSpPr>
          <p:cNvPr id="11" name="Title 10">
            <a:extLst>
              <a:ext uri="{FF2B5EF4-FFF2-40B4-BE49-F238E27FC236}">
                <a16:creationId xmlns:a16="http://schemas.microsoft.com/office/drawing/2014/main" id="{414317A7-A004-15DD-0BA0-AE8AF408D0DC}"/>
              </a:ext>
            </a:extLst>
          </p:cNvPr>
          <p:cNvSpPr>
            <a:spLocks noGrp="1"/>
          </p:cNvSpPr>
          <p:nvPr>
            <p:ph type="title"/>
          </p:nvPr>
        </p:nvSpPr>
        <p:spPr>
          <a:xfrm>
            <a:off x="457260" y="366185"/>
            <a:ext cx="6678639" cy="763807"/>
          </a:xfrm>
        </p:spPr>
        <p:txBody>
          <a:bodyPr anchor="t"/>
          <a:lstStyle/>
          <a:p>
            <a:r>
              <a:rPr lang="en-US"/>
              <a:t>Click to edit Master title style</a:t>
            </a:r>
            <a:endParaRPr lang="en-US" dirty="0"/>
          </a:p>
        </p:txBody>
      </p:sp>
      <p:sp>
        <p:nvSpPr>
          <p:cNvPr id="12" name="Content Placeholder 11">
            <a:extLst>
              <a:ext uri="{FF2B5EF4-FFF2-40B4-BE49-F238E27FC236}">
                <a16:creationId xmlns:a16="http://schemas.microsoft.com/office/drawing/2014/main" id="{7FB37C6B-FB4E-4C4C-820F-B9893DF9C112}"/>
              </a:ext>
            </a:extLst>
          </p:cNvPr>
          <p:cNvSpPr>
            <a:spLocks noGrp="1"/>
          </p:cNvSpPr>
          <p:nvPr>
            <p:ph sz="quarter" idx="17"/>
          </p:nvPr>
        </p:nvSpPr>
        <p:spPr>
          <a:xfrm>
            <a:off x="457260" y="1844703"/>
            <a:ext cx="6678639" cy="41687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Freeform 25">
            <a:extLst>
              <a:ext uri="{FF2B5EF4-FFF2-40B4-BE49-F238E27FC236}">
                <a16:creationId xmlns:a16="http://schemas.microsoft.com/office/drawing/2014/main" id="{61BE37F5-BD4D-E6F7-DA8A-304AC8C507DF}"/>
              </a:ext>
            </a:extLst>
          </p:cNvPr>
          <p:cNvSpPr/>
          <p:nvPr userDrawn="1"/>
        </p:nvSpPr>
        <p:spPr>
          <a:xfrm>
            <a:off x="7363648" y="0"/>
            <a:ext cx="4829941" cy="6858000"/>
          </a:xfrm>
          <a:custGeom>
            <a:avLst/>
            <a:gdLst>
              <a:gd name="connsiteX0" fmla="*/ 79080 w 2200487"/>
              <a:gd name="connsiteY0" fmla="*/ 0 h 3124863"/>
              <a:gd name="connsiteX1" fmla="*/ 2200487 w 2200487"/>
              <a:gd name="connsiteY1" fmla="*/ 0 h 3124863"/>
              <a:gd name="connsiteX2" fmla="*/ 2200487 w 2200487"/>
              <a:gd name="connsiteY2" fmla="*/ 3124863 h 3124863"/>
              <a:gd name="connsiteX3" fmla="*/ 75891 w 2200487"/>
              <a:gd name="connsiteY3" fmla="*/ 3124863 h 3124863"/>
              <a:gd name="connsiteX4" fmla="*/ 69478 w 2200487"/>
              <a:gd name="connsiteY4" fmla="*/ 3066132 h 3124863"/>
              <a:gd name="connsiteX5" fmla="*/ 0 w 2200487"/>
              <a:gd name="connsiteY5" fmla="*/ 1583260 h 3124863"/>
              <a:gd name="connsiteX6" fmla="*/ 69478 w 2200487"/>
              <a:gd name="connsiteY6" fmla="*/ 89193 h 312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0487" h="3124863">
                <a:moveTo>
                  <a:pt x="79080" y="0"/>
                </a:moveTo>
                <a:lnTo>
                  <a:pt x="2200487" y="0"/>
                </a:lnTo>
                <a:lnTo>
                  <a:pt x="2200487" y="3124863"/>
                </a:lnTo>
                <a:lnTo>
                  <a:pt x="75891" y="3124863"/>
                </a:lnTo>
                <a:lnTo>
                  <a:pt x="69478" y="3066132"/>
                </a:lnTo>
                <a:cubicBezTo>
                  <a:pt x="22874" y="2567823"/>
                  <a:pt x="0" y="2073244"/>
                  <a:pt x="0" y="1583260"/>
                </a:cubicBezTo>
                <a:cubicBezTo>
                  <a:pt x="0" y="1093277"/>
                  <a:pt x="22874" y="594106"/>
                  <a:pt x="69478" y="89193"/>
                </a:cubicBezTo>
                <a:close/>
              </a:path>
            </a:pathLst>
          </a:custGeom>
          <a:solidFill>
            <a:schemeClr val="accent1"/>
          </a:solidFill>
          <a:ln w="94151" cap="flat">
            <a:noFill/>
            <a:prstDash val="solid"/>
            <a:miter/>
          </a:ln>
        </p:spPr>
        <p:txBody>
          <a:bodyPr rtlCol="0" anchor="ctr"/>
          <a:lstStyle/>
          <a:p>
            <a:endParaRPr lang="en-US" sz="2489" b="0" i="0" dirty="0">
              <a:latin typeface="Poppins Light" pitchFamily="2" charset="77"/>
              <a:cs typeface="Poppins Light" pitchFamily="2" charset="77"/>
            </a:endParaRPr>
          </a:p>
        </p:txBody>
      </p:sp>
      <p:sp>
        <p:nvSpPr>
          <p:cNvPr id="28" name="Text Placeholder 27">
            <a:extLst>
              <a:ext uri="{FF2B5EF4-FFF2-40B4-BE49-F238E27FC236}">
                <a16:creationId xmlns:a16="http://schemas.microsoft.com/office/drawing/2014/main" id="{96B22353-352F-90B6-5D8D-DBA0FB4D5BAA}"/>
              </a:ext>
            </a:extLst>
          </p:cNvPr>
          <p:cNvSpPr>
            <a:spLocks noGrp="1"/>
          </p:cNvSpPr>
          <p:nvPr>
            <p:ph type="body" sz="quarter" idx="18" hasCustomPrompt="1"/>
          </p:nvPr>
        </p:nvSpPr>
        <p:spPr>
          <a:xfrm>
            <a:off x="457260" y="1371602"/>
            <a:ext cx="6678954" cy="306517"/>
          </a:xfrm>
        </p:spPr>
        <p:txBody>
          <a:bodyPr/>
          <a:lstStyle>
            <a:lvl1pPr marL="0" indent="0">
              <a:buNone/>
              <a:defRPr b="1" i="0">
                <a:solidFill>
                  <a:schemeClr val="accent1"/>
                </a:solidFill>
                <a:latin typeface="Poppins SemiBold" pitchFamily="2" charset="77"/>
                <a:cs typeface="Poppins SemiBold" pitchFamily="2" charset="77"/>
              </a:defRPr>
            </a:lvl1pPr>
            <a:lvl2pPr marL="4233" indent="0">
              <a:buNone/>
              <a:defRPr>
                <a:solidFill>
                  <a:schemeClr val="accent1"/>
                </a:solidFill>
              </a:defRPr>
            </a:lvl2pPr>
          </a:lstStyle>
          <a:p>
            <a:pPr lvl="0"/>
            <a:r>
              <a:rPr lang="en-GB" dirty="0"/>
              <a:t>Subtitle</a:t>
            </a:r>
          </a:p>
        </p:txBody>
      </p:sp>
      <p:sp>
        <p:nvSpPr>
          <p:cNvPr id="29" name="Text Placeholder 27">
            <a:extLst>
              <a:ext uri="{FF2B5EF4-FFF2-40B4-BE49-F238E27FC236}">
                <a16:creationId xmlns:a16="http://schemas.microsoft.com/office/drawing/2014/main" id="{690605BF-2C5C-F694-432F-A98F0981A0FD}"/>
              </a:ext>
            </a:extLst>
          </p:cNvPr>
          <p:cNvSpPr>
            <a:spLocks noGrp="1"/>
          </p:cNvSpPr>
          <p:nvPr>
            <p:ph type="body" sz="quarter" idx="19" hasCustomPrompt="1"/>
          </p:nvPr>
        </p:nvSpPr>
        <p:spPr>
          <a:xfrm>
            <a:off x="7920557" y="1371602"/>
            <a:ext cx="3817437" cy="568517"/>
          </a:xfrm>
        </p:spPr>
        <p:txBody>
          <a:bodyPr>
            <a:noAutofit/>
          </a:bodyPr>
          <a:lstStyle>
            <a:lvl1pPr marL="0" indent="0" algn="ctr">
              <a:buNone/>
              <a:defRPr sz="4200" b="1" i="0">
                <a:solidFill>
                  <a:schemeClr val="bg1"/>
                </a:solidFill>
                <a:latin typeface="Poppins" panose="00000500000000000000" pitchFamily="2" charset="0"/>
                <a:cs typeface="Poppins" panose="00000500000000000000" pitchFamily="2" charset="0"/>
              </a:defRPr>
            </a:lvl1pPr>
            <a:lvl2pPr marL="4233" indent="0" algn="ctr">
              <a:buNone/>
              <a:defRPr>
                <a:solidFill>
                  <a:schemeClr val="bg1"/>
                </a:solidFill>
              </a:defRPr>
            </a:lvl2pPr>
          </a:lstStyle>
          <a:p>
            <a:pPr lvl="0"/>
            <a:r>
              <a:rPr lang="en-GB" dirty="0"/>
              <a:t>X%</a:t>
            </a:r>
          </a:p>
        </p:txBody>
      </p:sp>
      <p:sp>
        <p:nvSpPr>
          <p:cNvPr id="30" name="Text Placeholder 27">
            <a:extLst>
              <a:ext uri="{FF2B5EF4-FFF2-40B4-BE49-F238E27FC236}">
                <a16:creationId xmlns:a16="http://schemas.microsoft.com/office/drawing/2014/main" id="{2A34B4A6-47CB-2555-C561-FEB1613DBEEF}"/>
              </a:ext>
            </a:extLst>
          </p:cNvPr>
          <p:cNvSpPr>
            <a:spLocks noGrp="1"/>
          </p:cNvSpPr>
          <p:nvPr>
            <p:ph type="body" sz="quarter" idx="20" hasCustomPrompt="1"/>
          </p:nvPr>
        </p:nvSpPr>
        <p:spPr>
          <a:xfrm>
            <a:off x="7920557" y="1965300"/>
            <a:ext cx="3817437" cy="371061"/>
          </a:xfrm>
        </p:spPr>
        <p:txBody>
          <a:bodyPr/>
          <a:lstStyle>
            <a:lvl1pPr marL="0" indent="0" algn="ctr">
              <a:buNone/>
              <a:defRPr b="1" i="0">
                <a:solidFill>
                  <a:schemeClr val="bg1"/>
                </a:solidFill>
                <a:latin typeface="Poppins SemiBold" pitchFamily="2" charset="77"/>
                <a:cs typeface="Poppins SemiBold" pitchFamily="2" charset="77"/>
              </a:defRPr>
            </a:lvl1pPr>
            <a:lvl2pPr marL="4233" indent="0" algn="ctr">
              <a:buNone/>
              <a:defRPr>
                <a:solidFill>
                  <a:schemeClr val="bg1"/>
                </a:solidFill>
              </a:defRPr>
            </a:lvl2pPr>
          </a:lstStyle>
          <a:p>
            <a:pPr lvl="0"/>
            <a:r>
              <a:rPr lang="en-GB" dirty="0"/>
              <a:t>Second level</a:t>
            </a:r>
          </a:p>
        </p:txBody>
      </p:sp>
      <p:sp>
        <p:nvSpPr>
          <p:cNvPr id="31" name="Text Placeholder 27">
            <a:extLst>
              <a:ext uri="{FF2B5EF4-FFF2-40B4-BE49-F238E27FC236}">
                <a16:creationId xmlns:a16="http://schemas.microsoft.com/office/drawing/2014/main" id="{B9DFDDA5-1E49-B07C-CD5C-113E6A7E3D28}"/>
              </a:ext>
            </a:extLst>
          </p:cNvPr>
          <p:cNvSpPr>
            <a:spLocks noGrp="1"/>
          </p:cNvSpPr>
          <p:nvPr>
            <p:ph type="body" sz="quarter" idx="21" hasCustomPrompt="1"/>
          </p:nvPr>
        </p:nvSpPr>
        <p:spPr>
          <a:xfrm>
            <a:off x="7920557" y="3004270"/>
            <a:ext cx="3817437" cy="568517"/>
          </a:xfrm>
        </p:spPr>
        <p:txBody>
          <a:bodyPr>
            <a:noAutofit/>
          </a:bodyPr>
          <a:lstStyle>
            <a:lvl1pPr marL="0" indent="0" algn="ctr">
              <a:buNone/>
              <a:defRPr sz="4200" b="1" i="0">
                <a:solidFill>
                  <a:schemeClr val="bg1"/>
                </a:solidFill>
                <a:latin typeface="Poppins" panose="00000500000000000000" pitchFamily="2" charset="0"/>
                <a:cs typeface="Poppins" panose="00000500000000000000" pitchFamily="2" charset="0"/>
              </a:defRPr>
            </a:lvl1pPr>
            <a:lvl2pPr marL="4233" indent="0" algn="ctr">
              <a:buNone/>
              <a:defRPr>
                <a:solidFill>
                  <a:schemeClr val="bg1"/>
                </a:solidFill>
              </a:defRPr>
            </a:lvl2pPr>
          </a:lstStyle>
          <a:p>
            <a:pPr lvl="0"/>
            <a:r>
              <a:rPr lang="en-GB" dirty="0"/>
              <a:t>X%</a:t>
            </a:r>
          </a:p>
        </p:txBody>
      </p:sp>
      <p:sp>
        <p:nvSpPr>
          <p:cNvPr id="32" name="Text Placeholder 27">
            <a:extLst>
              <a:ext uri="{FF2B5EF4-FFF2-40B4-BE49-F238E27FC236}">
                <a16:creationId xmlns:a16="http://schemas.microsoft.com/office/drawing/2014/main" id="{5612A829-CF78-86C6-19C2-D1DED268C711}"/>
              </a:ext>
            </a:extLst>
          </p:cNvPr>
          <p:cNvSpPr>
            <a:spLocks noGrp="1"/>
          </p:cNvSpPr>
          <p:nvPr>
            <p:ph type="body" sz="quarter" idx="22" hasCustomPrompt="1"/>
          </p:nvPr>
        </p:nvSpPr>
        <p:spPr>
          <a:xfrm>
            <a:off x="7920557" y="3597968"/>
            <a:ext cx="3817437" cy="371061"/>
          </a:xfrm>
        </p:spPr>
        <p:txBody>
          <a:bodyPr/>
          <a:lstStyle>
            <a:lvl1pPr marL="0" indent="0" algn="ctr">
              <a:buNone/>
              <a:defRPr b="1" i="0">
                <a:solidFill>
                  <a:schemeClr val="bg1"/>
                </a:solidFill>
                <a:latin typeface="Poppins SemiBold" pitchFamily="2" charset="77"/>
                <a:cs typeface="Poppins SemiBold" pitchFamily="2" charset="77"/>
              </a:defRPr>
            </a:lvl1pPr>
            <a:lvl2pPr marL="4233" indent="0" algn="ctr">
              <a:buNone/>
              <a:defRPr>
                <a:solidFill>
                  <a:schemeClr val="bg1"/>
                </a:solidFill>
              </a:defRPr>
            </a:lvl2pPr>
          </a:lstStyle>
          <a:p>
            <a:pPr lvl="0"/>
            <a:r>
              <a:rPr lang="en-GB" dirty="0"/>
              <a:t>Second level</a:t>
            </a:r>
          </a:p>
        </p:txBody>
      </p:sp>
      <p:sp>
        <p:nvSpPr>
          <p:cNvPr id="33" name="Text Placeholder 27">
            <a:extLst>
              <a:ext uri="{FF2B5EF4-FFF2-40B4-BE49-F238E27FC236}">
                <a16:creationId xmlns:a16="http://schemas.microsoft.com/office/drawing/2014/main" id="{A31E4306-48BF-F7CE-183F-6C16976D3DD7}"/>
              </a:ext>
            </a:extLst>
          </p:cNvPr>
          <p:cNvSpPr>
            <a:spLocks noGrp="1"/>
          </p:cNvSpPr>
          <p:nvPr>
            <p:ph type="body" sz="quarter" idx="23" hasCustomPrompt="1"/>
          </p:nvPr>
        </p:nvSpPr>
        <p:spPr>
          <a:xfrm>
            <a:off x="7920556" y="4658140"/>
            <a:ext cx="3823200" cy="568517"/>
          </a:xfrm>
        </p:spPr>
        <p:txBody>
          <a:bodyPr>
            <a:noAutofit/>
          </a:bodyPr>
          <a:lstStyle>
            <a:lvl1pPr marL="0" indent="0" algn="ctr">
              <a:buNone/>
              <a:defRPr sz="4200" b="1" i="0">
                <a:solidFill>
                  <a:schemeClr val="bg1"/>
                </a:solidFill>
                <a:latin typeface="Poppins" panose="00000500000000000000" pitchFamily="2" charset="0"/>
                <a:cs typeface="Poppins" panose="00000500000000000000" pitchFamily="2" charset="0"/>
              </a:defRPr>
            </a:lvl1pPr>
            <a:lvl2pPr marL="4233" indent="0" algn="ctr">
              <a:buNone/>
              <a:defRPr>
                <a:solidFill>
                  <a:schemeClr val="bg1"/>
                </a:solidFill>
              </a:defRPr>
            </a:lvl2pPr>
          </a:lstStyle>
          <a:p>
            <a:pPr lvl="0"/>
            <a:r>
              <a:rPr lang="en-GB" dirty="0"/>
              <a:t>X%</a:t>
            </a:r>
          </a:p>
        </p:txBody>
      </p:sp>
      <p:sp>
        <p:nvSpPr>
          <p:cNvPr id="34" name="Text Placeholder 27">
            <a:extLst>
              <a:ext uri="{FF2B5EF4-FFF2-40B4-BE49-F238E27FC236}">
                <a16:creationId xmlns:a16="http://schemas.microsoft.com/office/drawing/2014/main" id="{7576781D-E223-0162-5CAB-A0D7F0EAAD33}"/>
              </a:ext>
            </a:extLst>
          </p:cNvPr>
          <p:cNvSpPr>
            <a:spLocks noGrp="1"/>
          </p:cNvSpPr>
          <p:nvPr>
            <p:ph type="body" sz="quarter" idx="24" hasCustomPrompt="1"/>
          </p:nvPr>
        </p:nvSpPr>
        <p:spPr>
          <a:xfrm>
            <a:off x="7920557" y="5251839"/>
            <a:ext cx="3817437" cy="371061"/>
          </a:xfrm>
        </p:spPr>
        <p:txBody>
          <a:bodyPr/>
          <a:lstStyle>
            <a:lvl1pPr marL="0" indent="0" algn="ctr">
              <a:buNone/>
              <a:defRPr b="1" i="0">
                <a:solidFill>
                  <a:schemeClr val="bg1"/>
                </a:solidFill>
                <a:latin typeface="Poppins SemiBold" pitchFamily="2" charset="77"/>
                <a:cs typeface="Poppins SemiBold" pitchFamily="2" charset="77"/>
              </a:defRPr>
            </a:lvl1pPr>
            <a:lvl2pPr marL="4233" indent="0" algn="ctr">
              <a:buNone/>
              <a:defRPr>
                <a:solidFill>
                  <a:schemeClr val="bg1"/>
                </a:solidFill>
              </a:defRPr>
            </a:lvl2pPr>
          </a:lstStyle>
          <a:p>
            <a:pPr lvl="0"/>
            <a:r>
              <a:rPr lang="en-GB" dirty="0"/>
              <a:t>Second level</a:t>
            </a:r>
          </a:p>
        </p:txBody>
      </p:sp>
      <p:sp>
        <p:nvSpPr>
          <p:cNvPr id="2" name="Google Shape;64;p11">
            <a:extLst>
              <a:ext uri="{FF2B5EF4-FFF2-40B4-BE49-F238E27FC236}">
                <a16:creationId xmlns:a16="http://schemas.microsoft.com/office/drawing/2014/main" id="{8371436E-EAF8-F197-05FB-72C12A8F771B}"/>
              </a:ext>
            </a:extLst>
          </p:cNvPr>
          <p:cNvSpPr txBox="1"/>
          <p:nvPr userDrawn="1"/>
        </p:nvSpPr>
        <p:spPr>
          <a:xfrm>
            <a:off x="11360885" y="6336892"/>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chemeClr val="bg1"/>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chemeClr val="bg1"/>
              </a:solidFill>
              <a:latin typeface="Poppins" pitchFamily="2" charset="77"/>
              <a:ea typeface="Roboto Light"/>
              <a:cs typeface="Poppins" pitchFamily="2" charset="77"/>
              <a:sym typeface="Roboto Light"/>
            </a:endParaRPr>
          </a:p>
        </p:txBody>
      </p:sp>
    </p:spTree>
    <p:extLst>
      <p:ext uri="{BB962C8B-B14F-4D97-AF65-F5344CB8AC3E}">
        <p14:creationId xmlns:p14="http://schemas.microsoft.com/office/powerpoint/2010/main" val="27036183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09A3/Content-2x column_Light" preserve="1" userDrawn="1">
  <p:cSld name="Content - Column with Text - Blue">
    <p:spTree>
      <p:nvGrpSpPr>
        <p:cNvPr id="1" name="Shape 46"/>
        <p:cNvGrpSpPr/>
        <p:nvPr/>
      </p:nvGrpSpPr>
      <p:grpSpPr>
        <a:xfrm>
          <a:off x="0" y="0"/>
          <a:ext cx="0" cy="0"/>
          <a:chOff x="0" y="0"/>
          <a:chExt cx="0" cy="0"/>
        </a:xfrm>
      </p:grpSpPr>
      <p:sp>
        <p:nvSpPr>
          <p:cNvPr id="11" name="Title 10">
            <a:extLst>
              <a:ext uri="{FF2B5EF4-FFF2-40B4-BE49-F238E27FC236}">
                <a16:creationId xmlns:a16="http://schemas.microsoft.com/office/drawing/2014/main" id="{414317A7-A004-15DD-0BA0-AE8AF408D0DC}"/>
              </a:ext>
            </a:extLst>
          </p:cNvPr>
          <p:cNvSpPr>
            <a:spLocks noGrp="1"/>
          </p:cNvSpPr>
          <p:nvPr>
            <p:ph type="title"/>
          </p:nvPr>
        </p:nvSpPr>
        <p:spPr>
          <a:xfrm>
            <a:off x="457260" y="366185"/>
            <a:ext cx="6674400" cy="763807"/>
          </a:xfrm>
        </p:spPr>
        <p:txBody>
          <a:bodyPr anchor="t"/>
          <a:lstStyle/>
          <a:p>
            <a:r>
              <a:rPr lang="en-US"/>
              <a:t>Click to edit Master title style</a:t>
            </a:r>
            <a:endParaRPr lang="en-US" dirty="0"/>
          </a:p>
        </p:txBody>
      </p:sp>
      <p:sp>
        <p:nvSpPr>
          <p:cNvPr id="12" name="Content Placeholder 11">
            <a:extLst>
              <a:ext uri="{FF2B5EF4-FFF2-40B4-BE49-F238E27FC236}">
                <a16:creationId xmlns:a16="http://schemas.microsoft.com/office/drawing/2014/main" id="{7FB37C6B-FB4E-4C4C-820F-B9893DF9C112}"/>
              </a:ext>
            </a:extLst>
          </p:cNvPr>
          <p:cNvSpPr>
            <a:spLocks noGrp="1"/>
          </p:cNvSpPr>
          <p:nvPr>
            <p:ph sz="quarter" idx="17"/>
          </p:nvPr>
        </p:nvSpPr>
        <p:spPr>
          <a:xfrm>
            <a:off x="457260" y="1371602"/>
            <a:ext cx="6678639" cy="464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Freeform 25">
            <a:extLst>
              <a:ext uri="{FF2B5EF4-FFF2-40B4-BE49-F238E27FC236}">
                <a16:creationId xmlns:a16="http://schemas.microsoft.com/office/drawing/2014/main" id="{61BE37F5-BD4D-E6F7-DA8A-304AC8C507DF}"/>
              </a:ext>
            </a:extLst>
          </p:cNvPr>
          <p:cNvSpPr/>
          <p:nvPr userDrawn="1"/>
        </p:nvSpPr>
        <p:spPr>
          <a:xfrm>
            <a:off x="7363648" y="0"/>
            <a:ext cx="4829941" cy="6858000"/>
          </a:xfrm>
          <a:custGeom>
            <a:avLst/>
            <a:gdLst>
              <a:gd name="connsiteX0" fmla="*/ 79080 w 2200487"/>
              <a:gd name="connsiteY0" fmla="*/ 0 h 3124863"/>
              <a:gd name="connsiteX1" fmla="*/ 2200487 w 2200487"/>
              <a:gd name="connsiteY1" fmla="*/ 0 h 3124863"/>
              <a:gd name="connsiteX2" fmla="*/ 2200487 w 2200487"/>
              <a:gd name="connsiteY2" fmla="*/ 3124863 h 3124863"/>
              <a:gd name="connsiteX3" fmla="*/ 75891 w 2200487"/>
              <a:gd name="connsiteY3" fmla="*/ 3124863 h 3124863"/>
              <a:gd name="connsiteX4" fmla="*/ 69478 w 2200487"/>
              <a:gd name="connsiteY4" fmla="*/ 3066132 h 3124863"/>
              <a:gd name="connsiteX5" fmla="*/ 0 w 2200487"/>
              <a:gd name="connsiteY5" fmla="*/ 1583260 h 3124863"/>
              <a:gd name="connsiteX6" fmla="*/ 69478 w 2200487"/>
              <a:gd name="connsiteY6" fmla="*/ 89193 h 312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0487" h="3124863">
                <a:moveTo>
                  <a:pt x="79080" y="0"/>
                </a:moveTo>
                <a:lnTo>
                  <a:pt x="2200487" y="0"/>
                </a:lnTo>
                <a:lnTo>
                  <a:pt x="2200487" y="3124863"/>
                </a:lnTo>
                <a:lnTo>
                  <a:pt x="75891" y="3124863"/>
                </a:lnTo>
                <a:lnTo>
                  <a:pt x="69478" y="3066132"/>
                </a:lnTo>
                <a:cubicBezTo>
                  <a:pt x="22874" y="2567823"/>
                  <a:pt x="0" y="2073244"/>
                  <a:pt x="0" y="1583260"/>
                </a:cubicBezTo>
                <a:cubicBezTo>
                  <a:pt x="0" y="1093277"/>
                  <a:pt x="22874" y="594106"/>
                  <a:pt x="69478" y="89193"/>
                </a:cubicBezTo>
                <a:close/>
              </a:path>
            </a:pathLst>
          </a:custGeom>
          <a:solidFill>
            <a:schemeClr val="accent1"/>
          </a:solidFill>
          <a:ln w="94151" cap="flat">
            <a:noFill/>
            <a:prstDash val="solid"/>
            <a:miter/>
          </a:ln>
        </p:spPr>
        <p:txBody>
          <a:bodyPr rtlCol="0" anchor="ctr"/>
          <a:lstStyle/>
          <a:p>
            <a:endParaRPr lang="en-US" sz="2489" b="0" i="0" dirty="0">
              <a:latin typeface="Poppins Light" pitchFamily="2" charset="77"/>
              <a:cs typeface="Poppins Light" pitchFamily="2" charset="77"/>
            </a:endParaRPr>
          </a:p>
        </p:txBody>
      </p:sp>
      <p:sp>
        <p:nvSpPr>
          <p:cNvPr id="2" name="Content Placeholder 11">
            <a:extLst>
              <a:ext uri="{FF2B5EF4-FFF2-40B4-BE49-F238E27FC236}">
                <a16:creationId xmlns:a16="http://schemas.microsoft.com/office/drawing/2014/main" id="{CA424367-18AB-0530-8E49-58F98CF19076}"/>
              </a:ext>
            </a:extLst>
          </p:cNvPr>
          <p:cNvSpPr>
            <a:spLocks noGrp="1"/>
          </p:cNvSpPr>
          <p:nvPr>
            <p:ph sz="quarter" idx="18"/>
          </p:nvPr>
        </p:nvSpPr>
        <p:spPr>
          <a:xfrm>
            <a:off x="7914794" y="1371602"/>
            <a:ext cx="3823200" cy="4641849"/>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Google Shape;64;p11">
            <a:extLst>
              <a:ext uri="{FF2B5EF4-FFF2-40B4-BE49-F238E27FC236}">
                <a16:creationId xmlns:a16="http://schemas.microsoft.com/office/drawing/2014/main" id="{B583D516-A1DD-9CF8-A746-A1364E11C0DF}"/>
              </a:ext>
            </a:extLst>
          </p:cNvPr>
          <p:cNvSpPr txBox="1"/>
          <p:nvPr userDrawn="1"/>
        </p:nvSpPr>
        <p:spPr>
          <a:xfrm>
            <a:off x="11360885" y="6336892"/>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chemeClr val="bg1"/>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chemeClr val="bg1"/>
              </a:solidFill>
              <a:latin typeface="Poppins" pitchFamily="2" charset="77"/>
              <a:ea typeface="Roboto Light"/>
              <a:cs typeface="Poppins" pitchFamily="2" charset="77"/>
              <a:sym typeface="Roboto Light"/>
            </a:endParaRPr>
          </a:p>
        </p:txBody>
      </p:sp>
    </p:spTree>
    <p:extLst>
      <p:ext uri="{BB962C8B-B14F-4D97-AF65-F5344CB8AC3E}">
        <p14:creationId xmlns:p14="http://schemas.microsoft.com/office/powerpoint/2010/main" val="40334102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09A3/Content-2x column_Light" preserve="1" userDrawn="1">
  <p:cSld name="Content - Column with Stats - Grey">
    <p:spTree>
      <p:nvGrpSpPr>
        <p:cNvPr id="1" name="Shape 46"/>
        <p:cNvGrpSpPr/>
        <p:nvPr/>
      </p:nvGrpSpPr>
      <p:grpSpPr>
        <a:xfrm>
          <a:off x="0" y="0"/>
          <a:ext cx="0" cy="0"/>
          <a:chOff x="0" y="0"/>
          <a:chExt cx="0" cy="0"/>
        </a:xfrm>
      </p:grpSpPr>
      <p:sp>
        <p:nvSpPr>
          <p:cNvPr id="5" name="Freeform 4">
            <a:extLst>
              <a:ext uri="{FF2B5EF4-FFF2-40B4-BE49-F238E27FC236}">
                <a16:creationId xmlns:a16="http://schemas.microsoft.com/office/drawing/2014/main" id="{3397D20E-B17E-05ED-3684-2EAF089E09D5}"/>
              </a:ext>
            </a:extLst>
          </p:cNvPr>
          <p:cNvSpPr/>
          <p:nvPr userDrawn="1"/>
        </p:nvSpPr>
        <p:spPr>
          <a:xfrm>
            <a:off x="7363648" y="0"/>
            <a:ext cx="4829941" cy="6858000"/>
          </a:xfrm>
          <a:custGeom>
            <a:avLst/>
            <a:gdLst>
              <a:gd name="connsiteX0" fmla="*/ 79080 w 2200487"/>
              <a:gd name="connsiteY0" fmla="*/ 0 h 3124863"/>
              <a:gd name="connsiteX1" fmla="*/ 2200487 w 2200487"/>
              <a:gd name="connsiteY1" fmla="*/ 0 h 3124863"/>
              <a:gd name="connsiteX2" fmla="*/ 2200487 w 2200487"/>
              <a:gd name="connsiteY2" fmla="*/ 3124863 h 3124863"/>
              <a:gd name="connsiteX3" fmla="*/ 75891 w 2200487"/>
              <a:gd name="connsiteY3" fmla="*/ 3124863 h 3124863"/>
              <a:gd name="connsiteX4" fmla="*/ 69478 w 2200487"/>
              <a:gd name="connsiteY4" fmla="*/ 3066132 h 3124863"/>
              <a:gd name="connsiteX5" fmla="*/ 0 w 2200487"/>
              <a:gd name="connsiteY5" fmla="*/ 1583260 h 3124863"/>
              <a:gd name="connsiteX6" fmla="*/ 69478 w 2200487"/>
              <a:gd name="connsiteY6" fmla="*/ 89193 h 312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0487" h="3124863">
                <a:moveTo>
                  <a:pt x="79080" y="0"/>
                </a:moveTo>
                <a:lnTo>
                  <a:pt x="2200487" y="0"/>
                </a:lnTo>
                <a:lnTo>
                  <a:pt x="2200487" y="3124863"/>
                </a:lnTo>
                <a:lnTo>
                  <a:pt x="75891" y="3124863"/>
                </a:lnTo>
                <a:lnTo>
                  <a:pt x="69478" y="3066132"/>
                </a:lnTo>
                <a:cubicBezTo>
                  <a:pt x="22874" y="2567823"/>
                  <a:pt x="0" y="2073244"/>
                  <a:pt x="0" y="1583260"/>
                </a:cubicBezTo>
                <a:cubicBezTo>
                  <a:pt x="0" y="1093277"/>
                  <a:pt x="22874" y="594106"/>
                  <a:pt x="69478" y="89193"/>
                </a:cubicBezTo>
                <a:close/>
              </a:path>
            </a:pathLst>
          </a:custGeom>
          <a:solidFill>
            <a:schemeClr val="accent2"/>
          </a:solidFill>
          <a:ln w="94151" cap="flat">
            <a:noFill/>
            <a:prstDash val="solid"/>
            <a:miter/>
          </a:ln>
        </p:spPr>
        <p:txBody>
          <a:bodyPr rtlCol="0" anchor="ctr"/>
          <a:lstStyle/>
          <a:p>
            <a:endParaRPr lang="en-US" sz="2489" b="0" i="0" dirty="0">
              <a:latin typeface="Poppins Light" pitchFamily="2" charset="77"/>
              <a:cs typeface="Poppins Light" pitchFamily="2" charset="77"/>
            </a:endParaRPr>
          </a:p>
        </p:txBody>
      </p:sp>
      <p:sp>
        <p:nvSpPr>
          <p:cNvPr id="11" name="Title 10">
            <a:extLst>
              <a:ext uri="{FF2B5EF4-FFF2-40B4-BE49-F238E27FC236}">
                <a16:creationId xmlns:a16="http://schemas.microsoft.com/office/drawing/2014/main" id="{414317A7-A004-15DD-0BA0-AE8AF408D0DC}"/>
              </a:ext>
            </a:extLst>
          </p:cNvPr>
          <p:cNvSpPr>
            <a:spLocks noGrp="1"/>
          </p:cNvSpPr>
          <p:nvPr>
            <p:ph type="title"/>
          </p:nvPr>
        </p:nvSpPr>
        <p:spPr>
          <a:xfrm>
            <a:off x="457259" y="366185"/>
            <a:ext cx="6677670" cy="763807"/>
          </a:xfrm>
        </p:spPr>
        <p:txBody>
          <a:bodyPr anchor="t"/>
          <a:lstStyle/>
          <a:p>
            <a:r>
              <a:rPr lang="en-US"/>
              <a:t>Click to edit Master title style</a:t>
            </a:r>
          </a:p>
        </p:txBody>
      </p:sp>
      <p:sp>
        <p:nvSpPr>
          <p:cNvPr id="12" name="Content Placeholder 11">
            <a:extLst>
              <a:ext uri="{FF2B5EF4-FFF2-40B4-BE49-F238E27FC236}">
                <a16:creationId xmlns:a16="http://schemas.microsoft.com/office/drawing/2014/main" id="{7FB37C6B-FB4E-4C4C-820F-B9893DF9C112}"/>
              </a:ext>
            </a:extLst>
          </p:cNvPr>
          <p:cNvSpPr>
            <a:spLocks noGrp="1"/>
          </p:cNvSpPr>
          <p:nvPr>
            <p:ph sz="quarter" idx="17"/>
          </p:nvPr>
        </p:nvSpPr>
        <p:spPr>
          <a:xfrm>
            <a:off x="457260" y="1844703"/>
            <a:ext cx="6678639" cy="41687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27">
            <a:extLst>
              <a:ext uri="{FF2B5EF4-FFF2-40B4-BE49-F238E27FC236}">
                <a16:creationId xmlns:a16="http://schemas.microsoft.com/office/drawing/2014/main" id="{96B22353-352F-90B6-5D8D-DBA0FB4D5BAA}"/>
              </a:ext>
            </a:extLst>
          </p:cNvPr>
          <p:cNvSpPr>
            <a:spLocks noGrp="1"/>
          </p:cNvSpPr>
          <p:nvPr>
            <p:ph type="body" sz="quarter" idx="18" hasCustomPrompt="1"/>
          </p:nvPr>
        </p:nvSpPr>
        <p:spPr>
          <a:xfrm>
            <a:off x="457260" y="1371602"/>
            <a:ext cx="6678954" cy="306517"/>
          </a:xfrm>
        </p:spPr>
        <p:txBody>
          <a:bodyPr/>
          <a:lstStyle>
            <a:lvl1pPr marL="0" indent="0">
              <a:buNone/>
              <a:defRPr b="1" i="0">
                <a:solidFill>
                  <a:schemeClr val="accent1"/>
                </a:solidFill>
                <a:latin typeface="Poppins SemiBold" pitchFamily="2" charset="77"/>
                <a:cs typeface="Poppins SemiBold" pitchFamily="2" charset="77"/>
              </a:defRPr>
            </a:lvl1pPr>
            <a:lvl2pPr marL="4233" indent="0">
              <a:buNone/>
              <a:defRPr>
                <a:solidFill>
                  <a:schemeClr val="accent1"/>
                </a:solidFill>
              </a:defRPr>
            </a:lvl2pPr>
          </a:lstStyle>
          <a:p>
            <a:pPr lvl="0"/>
            <a:r>
              <a:rPr lang="en-GB" dirty="0"/>
              <a:t>Subtitle</a:t>
            </a:r>
          </a:p>
        </p:txBody>
      </p:sp>
      <p:sp>
        <p:nvSpPr>
          <p:cNvPr id="29" name="Text Placeholder 27">
            <a:extLst>
              <a:ext uri="{FF2B5EF4-FFF2-40B4-BE49-F238E27FC236}">
                <a16:creationId xmlns:a16="http://schemas.microsoft.com/office/drawing/2014/main" id="{690605BF-2C5C-F694-432F-A98F0981A0FD}"/>
              </a:ext>
            </a:extLst>
          </p:cNvPr>
          <p:cNvSpPr>
            <a:spLocks noGrp="1"/>
          </p:cNvSpPr>
          <p:nvPr>
            <p:ph type="body" sz="quarter" idx="19" hasCustomPrompt="1"/>
          </p:nvPr>
        </p:nvSpPr>
        <p:spPr>
          <a:xfrm>
            <a:off x="7920557" y="1371602"/>
            <a:ext cx="3817437" cy="568517"/>
          </a:xfrm>
        </p:spPr>
        <p:txBody>
          <a:bodyPr>
            <a:noAutofit/>
          </a:bodyPr>
          <a:lstStyle>
            <a:lvl1pPr marL="0" indent="0" algn="ctr">
              <a:buNone/>
              <a:defRPr sz="4200" b="1" i="0">
                <a:solidFill>
                  <a:schemeClr val="tx1"/>
                </a:solidFill>
                <a:latin typeface="Poppins" panose="00000500000000000000" pitchFamily="2" charset="0"/>
                <a:cs typeface="Poppins" panose="00000500000000000000" pitchFamily="2" charset="0"/>
              </a:defRPr>
            </a:lvl1pPr>
            <a:lvl2pPr marL="4233" indent="0" algn="ctr">
              <a:buNone/>
              <a:defRPr>
                <a:solidFill>
                  <a:schemeClr val="bg1"/>
                </a:solidFill>
              </a:defRPr>
            </a:lvl2pPr>
          </a:lstStyle>
          <a:p>
            <a:pPr lvl="0"/>
            <a:r>
              <a:rPr lang="en-GB" dirty="0"/>
              <a:t>X%</a:t>
            </a:r>
          </a:p>
        </p:txBody>
      </p:sp>
      <p:sp>
        <p:nvSpPr>
          <p:cNvPr id="30" name="Text Placeholder 27">
            <a:extLst>
              <a:ext uri="{FF2B5EF4-FFF2-40B4-BE49-F238E27FC236}">
                <a16:creationId xmlns:a16="http://schemas.microsoft.com/office/drawing/2014/main" id="{2A34B4A6-47CB-2555-C561-FEB1613DBEEF}"/>
              </a:ext>
            </a:extLst>
          </p:cNvPr>
          <p:cNvSpPr>
            <a:spLocks noGrp="1"/>
          </p:cNvSpPr>
          <p:nvPr>
            <p:ph type="body" sz="quarter" idx="20" hasCustomPrompt="1"/>
          </p:nvPr>
        </p:nvSpPr>
        <p:spPr>
          <a:xfrm>
            <a:off x="7920557" y="1965300"/>
            <a:ext cx="3817437" cy="371061"/>
          </a:xfrm>
        </p:spPr>
        <p:txBody>
          <a:bodyPr/>
          <a:lstStyle>
            <a:lvl1pPr marL="0" indent="0" algn="ctr">
              <a:buNone/>
              <a:defRPr b="1">
                <a:solidFill>
                  <a:schemeClr val="tx1"/>
                </a:solidFill>
              </a:defRPr>
            </a:lvl1pPr>
            <a:lvl2pPr marL="4233" indent="0" algn="ctr">
              <a:buNone/>
              <a:defRPr>
                <a:solidFill>
                  <a:schemeClr val="bg1"/>
                </a:solidFill>
              </a:defRPr>
            </a:lvl2pPr>
          </a:lstStyle>
          <a:p>
            <a:pPr lvl="0"/>
            <a:r>
              <a:rPr lang="en-GB" dirty="0"/>
              <a:t>Second level</a:t>
            </a:r>
          </a:p>
        </p:txBody>
      </p:sp>
      <p:sp>
        <p:nvSpPr>
          <p:cNvPr id="31" name="Text Placeholder 27">
            <a:extLst>
              <a:ext uri="{FF2B5EF4-FFF2-40B4-BE49-F238E27FC236}">
                <a16:creationId xmlns:a16="http://schemas.microsoft.com/office/drawing/2014/main" id="{B9DFDDA5-1E49-B07C-CD5C-113E6A7E3D28}"/>
              </a:ext>
            </a:extLst>
          </p:cNvPr>
          <p:cNvSpPr>
            <a:spLocks noGrp="1"/>
          </p:cNvSpPr>
          <p:nvPr>
            <p:ph type="body" sz="quarter" idx="21" hasCustomPrompt="1"/>
          </p:nvPr>
        </p:nvSpPr>
        <p:spPr>
          <a:xfrm>
            <a:off x="7920557" y="3004270"/>
            <a:ext cx="3817437" cy="568517"/>
          </a:xfrm>
        </p:spPr>
        <p:txBody>
          <a:bodyPr>
            <a:noAutofit/>
          </a:bodyPr>
          <a:lstStyle>
            <a:lvl1pPr marL="0" indent="0" algn="ctr">
              <a:buNone/>
              <a:defRPr sz="4200" b="1" i="0">
                <a:solidFill>
                  <a:schemeClr val="tx1"/>
                </a:solidFill>
                <a:latin typeface="Poppins" panose="00000500000000000000" pitchFamily="2" charset="0"/>
                <a:cs typeface="Poppins" panose="00000500000000000000" pitchFamily="2" charset="0"/>
              </a:defRPr>
            </a:lvl1pPr>
            <a:lvl2pPr marL="4233" indent="0" algn="ctr">
              <a:buNone/>
              <a:defRPr>
                <a:solidFill>
                  <a:schemeClr val="bg1"/>
                </a:solidFill>
              </a:defRPr>
            </a:lvl2pPr>
          </a:lstStyle>
          <a:p>
            <a:pPr lvl="0"/>
            <a:r>
              <a:rPr lang="en-GB" dirty="0"/>
              <a:t>X%</a:t>
            </a:r>
          </a:p>
        </p:txBody>
      </p:sp>
      <p:sp>
        <p:nvSpPr>
          <p:cNvPr id="32" name="Text Placeholder 27">
            <a:extLst>
              <a:ext uri="{FF2B5EF4-FFF2-40B4-BE49-F238E27FC236}">
                <a16:creationId xmlns:a16="http://schemas.microsoft.com/office/drawing/2014/main" id="{5612A829-CF78-86C6-19C2-D1DED268C711}"/>
              </a:ext>
            </a:extLst>
          </p:cNvPr>
          <p:cNvSpPr>
            <a:spLocks noGrp="1"/>
          </p:cNvSpPr>
          <p:nvPr>
            <p:ph type="body" sz="quarter" idx="22" hasCustomPrompt="1"/>
          </p:nvPr>
        </p:nvSpPr>
        <p:spPr>
          <a:xfrm>
            <a:off x="7920557" y="3597968"/>
            <a:ext cx="3817437" cy="371061"/>
          </a:xfrm>
        </p:spPr>
        <p:txBody>
          <a:bodyPr/>
          <a:lstStyle>
            <a:lvl1pPr marL="0" indent="0" algn="ctr">
              <a:buNone/>
              <a:defRPr b="1">
                <a:solidFill>
                  <a:schemeClr val="tx1"/>
                </a:solidFill>
              </a:defRPr>
            </a:lvl1pPr>
            <a:lvl2pPr marL="4233" indent="0" algn="ctr">
              <a:buNone/>
              <a:defRPr>
                <a:solidFill>
                  <a:schemeClr val="bg1"/>
                </a:solidFill>
              </a:defRPr>
            </a:lvl2pPr>
          </a:lstStyle>
          <a:p>
            <a:pPr lvl="0"/>
            <a:r>
              <a:rPr lang="en-GB" dirty="0"/>
              <a:t>Second level</a:t>
            </a:r>
          </a:p>
        </p:txBody>
      </p:sp>
      <p:sp>
        <p:nvSpPr>
          <p:cNvPr id="33" name="Text Placeholder 27">
            <a:extLst>
              <a:ext uri="{FF2B5EF4-FFF2-40B4-BE49-F238E27FC236}">
                <a16:creationId xmlns:a16="http://schemas.microsoft.com/office/drawing/2014/main" id="{A31E4306-48BF-F7CE-183F-6C16976D3DD7}"/>
              </a:ext>
            </a:extLst>
          </p:cNvPr>
          <p:cNvSpPr>
            <a:spLocks noGrp="1"/>
          </p:cNvSpPr>
          <p:nvPr>
            <p:ph type="body" sz="quarter" idx="23" hasCustomPrompt="1"/>
          </p:nvPr>
        </p:nvSpPr>
        <p:spPr>
          <a:xfrm>
            <a:off x="7920557" y="4658140"/>
            <a:ext cx="3817437" cy="568517"/>
          </a:xfrm>
        </p:spPr>
        <p:txBody>
          <a:bodyPr>
            <a:noAutofit/>
          </a:bodyPr>
          <a:lstStyle>
            <a:lvl1pPr marL="0" indent="0" algn="ctr">
              <a:buNone/>
              <a:defRPr sz="4200" b="1" i="0">
                <a:solidFill>
                  <a:schemeClr val="tx1"/>
                </a:solidFill>
                <a:latin typeface="Poppins" panose="00000500000000000000" pitchFamily="2" charset="0"/>
                <a:cs typeface="Poppins" panose="00000500000000000000" pitchFamily="2" charset="0"/>
              </a:defRPr>
            </a:lvl1pPr>
            <a:lvl2pPr marL="4233" indent="0" algn="ctr">
              <a:buNone/>
              <a:defRPr>
                <a:solidFill>
                  <a:schemeClr val="bg1"/>
                </a:solidFill>
              </a:defRPr>
            </a:lvl2pPr>
          </a:lstStyle>
          <a:p>
            <a:pPr lvl="0"/>
            <a:r>
              <a:rPr lang="en-GB" dirty="0"/>
              <a:t>X%</a:t>
            </a:r>
          </a:p>
        </p:txBody>
      </p:sp>
      <p:sp>
        <p:nvSpPr>
          <p:cNvPr id="34" name="Text Placeholder 27">
            <a:extLst>
              <a:ext uri="{FF2B5EF4-FFF2-40B4-BE49-F238E27FC236}">
                <a16:creationId xmlns:a16="http://schemas.microsoft.com/office/drawing/2014/main" id="{7576781D-E223-0162-5CAB-A0D7F0EAAD33}"/>
              </a:ext>
            </a:extLst>
          </p:cNvPr>
          <p:cNvSpPr>
            <a:spLocks noGrp="1"/>
          </p:cNvSpPr>
          <p:nvPr>
            <p:ph type="body" sz="quarter" idx="24" hasCustomPrompt="1"/>
          </p:nvPr>
        </p:nvSpPr>
        <p:spPr>
          <a:xfrm>
            <a:off x="7920557" y="5251839"/>
            <a:ext cx="3817437" cy="371061"/>
          </a:xfrm>
        </p:spPr>
        <p:txBody>
          <a:bodyPr/>
          <a:lstStyle>
            <a:lvl1pPr marL="0" indent="0" algn="ctr">
              <a:buNone/>
              <a:defRPr b="1">
                <a:solidFill>
                  <a:schemeClr val="tx1"/>
                </a:solidFill>
              </a:defRPr>
            </a:lvl1pPr>
            <a:lvl2pPr marL="4233" indent="0" algn="ctr">
              <a:buNone/>
              <a:defRPr>
                <a:solidFill>
                  <a:schemeClr val="bg1"/>
                </a:solidFill>
              </a:defRPr>
            </a:lvl2pPr>
          </a:lstStyle>
          <a:p>
            <a:pPr lvl="0"/>
            <a:r>
              <a:rPr lang="en-GB" dirty="0"/>
              <a:t>Second level</a:t>
            </a:r>
          </a:p>
        </p:txBody>
      </p:sp>
      <p:sp>
        <p:nvSpPr>
          <p:cNvPr id="2" name="Google Shape;64;p11">
            <a:extLst>
              <a:ext uri="{FF2B5EF4-FFF2-40B4-BE49-F238E27FC236}">
                <a16:creationId xmlns:a16="http://schemas.microsoft.com/office/drawing/2014/main" id="{E3B9F769-BCAE-8012-BFF6-5380246AD13A}"/>
              </a:ext>
            </a:extLst>
          </p:cNvPr>
          <p:cNvSpPr txBox="1"/>
          <p:nvPr userDrawn="1"/>
        </p:nvSpPr>
        <p:spPr>
          <a:xfrm>
            <a:off x="11360885" y="6336892"/>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rgbClr val="707070"/>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rgbClr val="707070"/>
              </a:solidFill>
              <a:latin typeface="Poppins" pitchFamily="2" charset="77"/>
              <a:ea typeface="Roboto Light"/>
              <a:cs typeface="Poppins" pitchFamily="2" charset="77"/>
              <a:sym typeface="Roboto Light"/>
            </a:endParaRPr>
          </a:p>
        </p:txBody>
      </p:sp>
    </p:spTree>
    <p:extLst>
      <p:ext uri="{BB962C8B-B14F-4D97-AF65-F5344CB8AC3E}">
        <p14:creationId xmlns:p14="http://schemas.microsoft.com/office/powerpoint/2010/main" val="28137563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09A3/Content-2x column_Light" preserve="1" userDrawn="1">
  <p:cSld name="Content - Column with Text - Grey">
    <p:spTree>
      <p:nvGrpSpPr>
        <p:cNvPr id="1" name="Shape 46"/>
        <p:cNvGrpSpPr/>
        <p:nvPr/>
      </p:nvGrpSpPr>
      <p:grpSpPr>
        <a:xfrm>
          <a:off x="0" y="0"/>
          <a:ext cx="0" cy="0"/>
          <a:chOff x="0" y="0"/>
          <a:chExt cx="0" cy="0"/>
        </a:xfrm>
      </p:grpSpPr>
      <p:sp>
        <p:nvSpPr>
          <p:cNvPr id="4" name="Freeform 3">
            <a:extLst>
              <a:ext uri="{FF2B5EF4-FFF2-40B4-BE49-F238E27FC236}">
                <a16:creationId xmlns:a16="http://schemas.microsoft.com/office/drawing/2014/main" id="{145719E9-3B04-B121-EB9A-E61046B09A1B}"/>
              </a:ext>
            </a:extLst>
          </p:cNvPr>
          <p:cNvSpPr/>
          <p:nvPr userDrawn="1"/>
        </p:nvSpPr>
        <p:spPr>
          <a:xfrm>
            <a:off x="7363647" y="0"/>
            <a:ext cx="4829941" cy="6858000"/>
          </a:xfrm>
          <a:custGeom>
            <a:avLst/>
            <a:gdLst>
              <a:gd name="connsiteX0" fmla="*/ 79080 w 2200487"/>
              <a:gd name="connsiteY0" fmla="*/ 0 h 3124863"/>
              <a:gd name="connsiteX1" fmla="*/ 2200487 w 2200487"/>
              <a:gd name="connsiteY1" fmla="*/ 0 h 3124863"/>
              <a:gd name="connsiteX2" fmla="*/ 2200487 w 2200487"/>
              <a:gd name="connsiteY2" fmla="*/ 3124863 h 3124863"/>
              <a:gd name="connsiteX3" fmla="*/ 75891 w 2200487"/>
              <a:gd name="connsiteY3" fmla="*/ 3124863 h 3124863"/>
              <a:gd name="connsiteX4" fmla="*/ 69478 w 2200487"/>
              <a:gd name="connsiteY4" fmla="*/ 3066132 h 3124863"/>
              <a:gd name="connsiteX5" fmla="*/ 0 w 2200487"/>
              <a:gd name="connsiteY5" fmla="*/ 1583260 h 3124863"/>
              <a:gd name="connsiteX6" fmla="*/ 69478 w 2200487"/>
              <a:gd name="connsiteY6" fmla="*/ 89193 h 312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0487" h="3124863">
                <a:moveTo>
                  <a:pt x="79080" y="0"/>
                </a:moveTo>
                <a:lnTo>
                  <a:pt x="2200487" y="0"/>
                </a:lnTo>
                <a:lnTo>
                  <a:pt x="2200487" y="3124863"/>
                </a:lnTo>
                <a:lnTo>
                  <a:pt x="75891" y="3124863"/>
                </a:lnTo>
                <a:lnTo>
                  <a:pt x="69478" y="3066132"/>
                </a:lnTo>
                <a:cubicBezTo>
                  <a:pt x="22874" y="2567823"/>
                  <a:pt x="0" y="2073244"/>
                  <a:pt x="0" y="1583260"/>
                </a:cubicBezTo>
                <a:cubicBezTo>
                  <a:pt x="0" y="1093277"/>
                  <a:pt x="22874" y="594106"/>
                  <a:pt x="69478" y="89193"/>
                </a:cubicBezTo>
                <a:close/>
              </a:path>
            </a:pathLst>
          </a:custGeom>
          <a:solidFill>
            <a:schemeClr val="accent2"/>
          </a:solidFill>
          <a:ln w="94151" cap="flat">
            <a:noFill/>
            <a:prstDash val="solid"/>
            <a:miter/>
          </a:ln>
        </p:spPr>
        <p:txBody>
          <a:bodyPr rtlCol="0" anchor="ctr"/>
          <a:lstStyle/>
          <a:p>
            <a:endParaRPr lang="en-US" sz="2489" b="0" i="0" dirty="0">
              <a:latin typeface="Poppins Light" pitchFamily="2" charset="77"/>
              <a:cs typeface="Poppins Light" pitchFamily="2" charset="77"/>
            </a:endParaRPr>
          </a:p>
        </p:txBody>
      </p:sp>
      <p:sp>
        <p:nvSpPr>
          <p:cNvPr id="11" name="Title 10">
            <a:extLst>
              <a:ext uri="{FF2B5EF4-FFF2-40B4-BE49-F238E27FC236}">
                <a16:creationId xmlns:a16="http://schemas.microsoft.com/office/drawing/2014/main" id="{414317A7-A004-15DD-0BA0-AE8AF408D0DC}"/>
              </a:ext>
            </a:extLst>
          </p:cNvPr>
          <p:cNvSpPr>
            <a:spLocks noGrp="1"/>
          </p:cNvSpPr>
          <p:nvPr>
            <p:ph type="title"/>
          </p:nvPr>
        </p:nvSpPr>
        <p:spPr>
          <a:xfrm>
            <a:off x="457258" y="366185"/>
            <a:ext cx="6674400" cy="763807"/>
          </a:xfrm>
        </p:spPr>
        <p:txBody>
          <a:bodyPr anchor="t"/>
          <a:lstStyle/>
          <a:p>
            <a:r>
              <a:rPr lang="en-US"/>
              <a:t>Click to edit Master title style</a:t>
            </a:r>
          </a:p>
        </p:txBody>
      </p:sp>
      <p:sp>
        <p:nvSpPr>
          <p:cNvPr id="12" name="Content Placeholder 11">
            <a:extLst>
              <a:ext uri="{FF2B5EF4-FFF2-40B4-BE49-F238E27FC236}">
                <a16:creationId xmlns:a16="http://schemas.microsoft.com/office/drawing/2014/main" id="{7FB37C6B-FB4E-4C4C-820F-B9893DF9C112}"/>
              </a:ext>
            </a:extLst>
          </p:cNvPr>
          <p:cNvSpPr>
            <a:spLocks noGrp="1"/>
          </p:cNvSpPr>
          <p:nvPr>
            <p:ph sz="quarter" idx="17"/>
          </p:nvPr>
        </p:nvSpPr>
        <p:spPr>
          <a:xfrm>
            <a:off x="457260" y="1371602"/>
            <a:ext cx="6674400" cy="464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Google Shape;64;p11">
            <a:extLst>
              <a:ext uri="{FF2B5EF4-FFF2-40B4-BE49-F238E27FC236}">
                <a16:creationId xmlns:a16="http://schemas.microsoft.com/office/drawing/2014/main" id="{55F90FE8-36D9-9426-13B8-29C6B55E1674}"/>
              </a:ext>
            </a:extLst>
          </p:cNvPr>
          <p:cNvSpPr txBox="1"/>
          <p:nvPr userDrawn="1"/>
        </p:nvSpPr>
        <p:spPr>
          <a:xfrm>
            <a:off x="11360885" y="6336892"/>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rgbClr val="707070"/>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rgbClr val="707070"/>
              </a:solidFill>
              <a:latin typeface="Poppins" pitchFamily="2" charset="77"/>
              <a:ea typeface="Roboto Light"/>
              <a:cs typeface="Poppins" pitchFamily="2" charset="77"/>
              <a:sym typeface="Roboto Light"/>
            </a:endParaRPr>
          </a:p>
        </p:txBody>
      </p:sp>
      <p:sp>
        <p:nvSpPr>
          <p:cNvPr id="6" name="Content Placeholder 11">
            <a:extLst>
              <a:ext uri="{FF2B5EF4-FFF2-40B4-BE49-F238E27FC236}">
                <a16:creationId xmlns:a16="http://schemas.microsoft.com/office/drawing/2014/main" id="{57D10F52-C457-5669-8E96-B1E4EAB1418A}"/>
              </a:ext>
            </a:extLst>
          </p:cNvPr>
          <p:cNvSpPr>
            <a:spLocks noGrp="1"/>
          </p:cNvSpPr>
          <p:nvPr>
            <p:ph sz="quarter" idx="18"/>
          </p:nvPr>
        </p:nvSpPr>
        <p:spPr>
          <a:xfrm>
            <a:off x="7914794" y="1371602"/>
            <a:ext cx="3823200" cy="4641849"/>
          </a:xfr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vl6pPr>
              <a:buClrTx/>
              <a:defRPr>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9710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09A3/Content-2x column_Light" preserve="1" userDrawn="1">
  <p:cSld name="1_09A3/Content-2x column_Light">
    <p:spTree>
      <p:nvGrpSpPr>
        <p:cNvPr id="1" name="Shape 46"/>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23A2A2-2DA9-D4DA-3F73-AA79C531993C}"/>
              </a:ext>
            </a:extLst>
          </p:cNvPr>
          <p:cNvSpPr>
            <a:spLocks noGrp="1"/>
          </p:cNvSpPr>
          <p:nvPr>
            <p:ph sz="quarter" idx="19"/>
          </p:nvPr>
        </p:nvSpPr>
        <p:spPr>
          <a:xfrm>
            <a:off x="457260" y="1367316"/>
            <a:ext cx="6674400" cy="4641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Google Shape;64;p11">
            <a:extLst>
              <a:ext uri="{FF2B5EF4-FFF2-40B4-BE49-F238E27FC236}">
                <a16:creationId xmlns:a16="http://schemas.microsoft.com/office/drawing/2014/main" id="{82F4401B-AA5E-21DD-C95D-32AAA6E96555}"/>
              </a:ext>
            </a:extLst>
          </p:cNvPr>
          <p:cNvSpPr txBox="1"/>
          <p:nvPr userDrawn="1"/>
        </p:nvSpPr>
        <p:spPr>
          <a:xfrm>
            <a:off x="11360885" y="6336892"/>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chemeClr val="bg1"/>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chemeClr val="bg1"/>
              </a:solidFill>
              <a:latin typeface="Poppins" pitchFamily="2" charset="77"/>
              <a:ea typeface="Roboto Light"/>
              <a:cs typeface="Poppins" pitchFamily="2" charset="77"/>
              <a:sym typeface="Roboto Light"/>
            </a:endParaRPr>
          </a:p>
        </p:txBody>
      </p:sp>
      <p:sp>
        <p:nvSpPr>
          <p:cNvPr id="2" name="Title 10">
            <a:extLst>
              <a:ext uri="{FF2B5EF4-FFF2-40B4-BE49-F238E27FC236}">
                <a16:creationId xmlns:a16="http://schemas.microsoft.com/office/drawing/2014/main" id="{A838782A-D5E3-6EEA-C85E-DD2FD13CDCC0}"/>
              </a:ext>
            </a:extLst>
          </p:cNvPr>
          <p:cNvSpPr>
            <a:spLocks noGrp="1"/>
          </p:cNvSpPr>
          <p:nvPr>
            <p:ph type="title"/>
          </p:nvPr>
        </p:nvSpPr>
        <p:spPr>
          <a:xfrm>
            <a:off x="457260" y="366185"/>
            <a:ext cx="6674400" cy="763807"/>
          </a:xfrm>
        </p:spPr>
        <p:txBody>
          <a:bodyPr anchor="t"/>
          <a:lstStyle/>
          <a:p>
            <a:r>
              <a:rPr lang="en-US"/>
              <a:t>Click to edit Master title style</a:t>
            </a:r>
            <a:endParaRPr lang="en-US" dirty="0"/>
          </a:p>
        </p:txBody>
      </p:sp>
      <p:pic>
        <p:nvPicPr>
          <p:cNvPr id="5" name="Graphic 4">
            <a:extLst>
              <a:ext uri="{FF2B5EF4-FFF2-40B4-BE49-F238E27FC236}">
                <a16:creationId xmlns:a16="http://schemas.microsoft.com/office/drawing/2014/main" id="{531D7BAF-310F-A1BB-29A6-1651981806B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0534" r="33769" b="10534"/>
          <a:stretch/>
        </p:blipFill>
        <p:spPr>
          <a:xfrm>
            <a:off x="6232734" y="-1"/>
            <a:ext cx="5960854" cy="6858001"/>
          </a:xfrm>
          <a:prstGeom prst="rect">
            <a:avLst/>
          </a:prstGeom>
        </p:spPr>
      </p:pic>
      <p:sp>
        <p:nvSpPr>
          <p:cNvPr id="7" name="Google Shape;64;p11">
            <a:extLst>
              <a:ext uri="{FF2B5EF4-FFF2-40B4-BE49-F238E27FC236}">
                <a16:creationId xmlns:a16="http://schemas.microsoft.com/office/drawing/2014/main" id="{B6F609CB-6BE0-B911-9A01-2878677FDAD6}"/>
              </a:ext>
            </a:extLst>
          </p:cNvPr>
          <p:cNvSpPr txBox="1"/>
          <p:nvPr userDrawn="1"/>
        </p:nvSpPr>
        <p:spPr>
          <a:xfrm>
            <a:off x="11361600" y="6336000"/>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rgbClr val="707070"/>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rgbClr val="707070"/>
              </a:solidFill>
              <a:latin typeface="Poppins" pitchFamily="2" charset="77"/>
              <a:ea typeface="Roboto Light"/>
              <a:cs typeface="Poppins" pitchFamily="2" charset="77"/>
              <a:sym typeface="Roboto Light"/>
            </a:endParaRPr>
          </a:p>
        </p:txBody>
      </p:sp>
    </p:spTree>
    <p:extLst>
      <p:ext uri="{BB962C8B-B14F-4D97-AF65-F5344CB8AC3E}">
        <p14:creationId xmlns:p14="http://schemas.microsoft.com/office/powerpoint/2010/main" val="8692641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09A3/Content-2x column_Light" preserve="1" userDrawn="1">
  <p:cSld name="1_09A3/Content-2x column_Light">
    <p:spTree>
      <p:nvGrpSpPr>
        <p:cNvPr id="1" name="Shape 46"/>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23A2A2-2DA9-D4DA-3F73-AA79C531993C}"/>
              </a:ext>
            </a:extLst>
          </p:cNvPr>
          <p:cNvSpPr>
            <a:spLocks noGrp="1"/>
          </p:cNvSpPr>
          <p:nvPr>
            <p:ph sz="quarter" idx="19"/>
          </p:nvPr>
        </p:nvSpPr>
        <p:spPr>
          <a:xfrm>
            <a:off x="457260" y="1367316"/>
            <a:ext cx="6674400" cy="4641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Google Shape;64;p11">
            <a:extLst>
              <a:ext uri="{FF2B5EF4-FFF2-40B4-BE49-F238E27FC236}">
                <a16:creationId xmlns:a16="http://schemas.microsoft.com/office/drawing/2014/main" id="{82F4401B-AA5E-21DD-C95D-32AAA6E96555}"/>
              </a:ext>
            </a:extLst>
          </p:cNvPr>
          <p:cNvSpPr txBox="1"/>
          <p:nvPr userDrawn="1"/>
        </p:nvSpPr>
        <p:spPr>
          <a:xfrm>
            <a:off x="11360885" y="6336892"/>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chemeClr val="bg1"/>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chemeClr val="bg1"/>
              </a:solidFill>
              <a:latin typeface="Poppins" pitchFamily="2" charset="77"/>
              <a:ea typeface="Roboto Light"/>
              <a:cs typeface="Poppins" pitchFamily="2" charset="77"/>
              <a:sym typeface="Roboto Light"/>
            </a:endParaRPr>
          </a:p>
        </p:txBody>
      </p:sp>
      <p:sp>
        <p:nvSpPr>
          <p:cNvPr id="2" name="Title 10">
            <a:extLst>
              <a:ext uri="{FF2B5EF4-FFF2-40B4-BE49-F238E27FC236}">
                <a16:creationId xmlns:a16="http://schemas.microsoft.com/office/drawing/2014/main" id="{A838782A-D5E3-6EEA-C85E-DD2FD13CDCC0}"/>
              </a:ext>
            </a:extLst>
          </p:cNvPr>
          <p:cNvSpPr>
            <a:spLocks noGrp="1"/>
          </p:cNvSpPr>
          <p:nvPr>
            <p:ph type="title"/>
          </p:nvPr>
        </p:nvSpPr>
        <p:spPr>
          <a:xfrm>
            <a:off x="457260" y="366185"/>
            <a:ext cx="6678639" cy="763807"/>
          </a:xfrm>
        </p:spPr>
        <p:txBody>
          <a:bodyPr anchor="t"/>
          <a:lstStyle/>
          <a:p>
            <a:r>
              <a:rPr lang="en-US"/>
              <a:t>Click to edit Master title style</a:t>
            </a:r>
            <a:endParaRPr lang="en-US" dirty="0"/>
          </a:p>
        </p:txBody>
      </p:sp>
      <p:sp>
        <p:nvSpPr>
          <p:cNvPr id="7" name="Google Shape;64;p11">
            <a:extLst>
              <a:ext uri="{FF2B5EF4-FFF2-40B4-BE49-F238E27FC236}">
                <a16:creationId xmlns:a16="http://schemas.microsoft.com/office/drawing/2014/main" id="{2AFC982B-F148-AF5D-4896-481179671003}"/>
              </a:ext>
            </a:extLst>
          </p:cNvPr>
          <p:cNvSpPr txBox="1"/>
          <p:nvPr userDrawn="1"/>
        </p:nvSpPr>
        <p:spPr>
          <a:xfrm>
            <a:off x="11361600" y="6336000"/>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rgbClr val="707070"/>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rgbClr val="707070"/>
              </a:solidFill>
              <a:latin typeface="Poppins" pitchFamily="2" charset="77"/>
              <a:ea typeface="Roboto Light"/>
              <a:cs typeface="Poppins" pitchFamily="2" charset="77"/>
              <a:sym typeface="Roboto Light"/>
            </a:endParaRPr>
          </a:p>
        </p:txBody>
      </p:sp>
      <p:pic>
        <p:nvPicPr>
          <p:cNvPr id="8" name="Graphic 7">
            <a:extLst>
              <a:ext uri="{FF2B5EF4-FFF2-40B4-BE49-F238E27FC236}">
                <a16:creationId xmlns:a16="http://schemas.microsoft.com/office/drawing/2014/main" id="{3E1531CF-C4B6-11DA-597E-53C86EC7C90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0534" r="33769" b="10534"/>
          <a:stretch/>
        </p:blipFill>
        <p:spPr>
          <a:xfrm>
            <a:off x="6232734" y="-1"/>
            <a:ext cx="5960854" cy="6858001"/>
          </a:xfrm>
          <a:prstGeom prst="rect">
            <a:avLst/>
          </a:prstGeom>
        </p:spPr>
      </p:pic>
    </p:spTree>
    <p:extLst>
      <p:ext uri="{BB962C8B-B14F-4D97-AF65-F5344CB8AC3E}">
        <p14:creationId xmlns:p14="http://schemas.microsoft.com/office/powerpoint/2010/main" val="2162858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1A3/Title_Light" preserve="1" userDrawn="1">
  <p:cSld name="Title - Orange Triflex 1">
    <p:bg>
      <p:bgPr>
        <a:solidFill>
          <a:schemeClr val="bg1"/>
        </a:solidFill>
        <a:effectLst/>
      </p:bgPr>
    </p:bg>
    <p:spTree>
      <p:nvGrpSpPr>
        <p:cNvPr id="1" name="Shape 8"/>
        <p:cNvGrpSpPr/>
        <p:nvPr/>
      </p:nvGrpSpPr>
      <p:grpSpPr>
        <a:xfrm>
          <a:off x="0" y="0"/>
          <a:ext cx="0" cy="0"/>
          <a:chOff x="0" y="0"/>
          <a:chExt cx="0" cy="0"/>
        </a:xfrm>
      </p:grpSpPr>
      <p:sp>
        <p:nvSpPr>
          <p:cNvPr id="6" name="Rectangle 5">
            <a:extLst>
              <a:ext uri="{FF2B5EF4-FFF2-40B4-BE49-F238E27FC236}">
                <a16:creationId xmlns:a16="http://schemas.microsoft.com/office/drawing/2014/main" id="{6B557A76-19C6-ECB8-0D59-43DCA564E138}"/>
              </a:ext>
            </a:extLst>
          </p:cNvPr>
          <p:cNvSpPr/>
          <p:nvPr userDrawn="1"/>
        </p:nvSpPr>
        <p:spPr>
          <a:xfrm>
            <a:off x="194" y="0"/>
            <a:ext cx="12193200" cy="6858000"/>
          </a:xfrm>
          <a:prstGeom prst="rect">
            <a:avLst/>
          </a:prstGeom>
          <a:solidFill>
            <a:srgbClr val="7070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C481A5FA-640E-D012-FDF5-869A6B51142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07276" y="6339147"/>
            <a:ext cx="561598" cy="297023"/>
          </a:xfrm>
          <a:prstGeom prst="rect">
            <a:avLst/>
          </a:prstGeom>
        </p:spPr>
      </p:pic>
      <p:sp>
        <p:nvSpPr>
          <p:cNvPr id="8" name="TextBox 7">
            <a:extLst>
              <a:ext uri="{FF2B5EF4-FFF2-40B4-BE49-F238E27FC236}">
                <a16:creationId xmlns:a16="http://schemas.microsoft.com/office/drawing/2014/main" id="{ECFD57C7-EA25-C175-9669-0C7B2A44C8E5}"/>
              </a:ext>
            </a:extLst>
          </p:cNvPr>
          <p:cNvSpPr txBox="1"/>
          <p:nvPr userDrawn="1"/>
        </p:nvSpPr>
        <p:spPr>
          <a:xfrm>
            <a:off x="1166552" y="6422256"/>
            <a:ext cx="3562064" cy="153888"/>
          </a:xfrm>
          <a:prstGeom prst="rect">
            <a:avLst/>
          </a:prstGeom>
          <a:noFill/>
        </p:spPr>
        <p:txBody>
          <a:bodyPr wrap="square" lIns="0" tIns="0" rIns="0" bIns="0" rtlCol="0" anchor="ctr">
            <a:spAutoFit/>
          </a:bodyPr>
          <a:lstStyle/>
          <a:p>
            <a:r>
              <a:rPr lang="en-US" sz="1000" b="0" i="0" dirty="0">
                <a:solidFill>
                  <a:schemeClr val="bg1"/>
                </a:solidFill>
                <a:latin typeface="Poppins" pitchFamily="2" charset="77"/>
                <a:cs typeface="Poppins" pitchFamily="2" charset="77"/>
              </a:rPr>
              <a:t>Commercial in confidence</a:t>
            </a:r>
          </a:p>
        </p:txBody>
      </p:sp>
      <p:pic>
        <p:nvPicPr>
          <p:cNvPr id="3" name="Graphic 2">
            <a:extLst>
              <a:ext uri="{FF2B5EF4-FFF2-40B4-BE49-F238E27FC236}">
                <a16:creationId xmlns:a16="http://schemas.microsoft.com/office/drawing/2014/main" id="{EAC770C9-7A70-C472-3A54-6396305E570C}"/>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9178" t="29778" r="20119"/>
          <a:stretch/>
        </p:blipFill>
        <p:spPr>
          <a:xfrm>
            <a:off x="5265126" y="0"/>
            <a:ext cx="6928462" cy="6643200"/>
          </a:xfrm>
          <a:prstGeom prst="rect">
            <a:avLst/>
          </a:prstGeom>
        </p:spPr>
      </p:pic>
      <p:sp>
        <p:nvSpPr>
          <p:cNvPr id="5" name="Google Shape;64;p11">
            <a:extLst>
              <a:ext uri="{FF2B5EF4-FFF2-40B4-BE49-F238E27FC236}">
                <a16:creationId xmlns:a16="http://schemas.microsoft.com/office/drawing/2014/main" id="{565E2EFB-5BF9-6447-63B0-28DD48B17A7D}"/>
              </a:ext>
            </a:extLst>
          </p:cNvPr>
          <p:cNvSpPr txBox="1"/>
          <p:nvPr userDrawn="1"/>
        </p:nvSpPr>
        <p:spPr>
          <a:xfrm>
            <a:off x="11361600" y="6336892"/>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rgbClr val="707070"/>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rgbClr val="707070"/>
              </a:solidFill>
              <a:latin typeface="Poppins" pitchFamily="2" charset="77"/>
              <a:ea typeface="Roboto Light"/>
              <a:cs typeface="Poppins" pitchFamily="2" charset="77"/>
              <a:sym typeface="Roboto Light"/>
            </a:endParaRPr>
          </a:p>
        </p:txBody>
      </p:sp>
      <p:sp>
        <p:nvSpPr>
          <p:cNvPr id="2" name="Google Shape;35;p9">
            <a:extLst>
              <a:ext uri="{FF2B5EF4-FFF2-40B4-BE49-F238E27FC236}">
                <a16:creationId xmlns:a16="http://schemas.microsoft.com/office/drawing/2014/main" id="{38F2FF26-35CF-AD18-C451-910246DC34BF}"/>
              </a:ext>
            </a:extLst>
          </p:cNvPr>
          <p:cNvSpPr txBox="1">
            <a:spLocks noGrp="1"/>
          </p:cNvSpPr>
          <p:nvPr>
            <p:ph type="title"/>
          </p:nvPr>
        </p:nvSpPr>
        <p:spPr>
          <a:xfrm>
            <a:off x="457260" y="2148644"/>
            <a:ext cx="6055734" cy="1890000"/>
          </a:xfrm>
          <a:prstGeom prst="rect">
            <a:avLst/>
          </a:prstGeom>
          <a:noFill/>
          <a:ln>
            <a:noFill/>
          </a:ln>
        </p:spPr>
        <p:txBody>
          <a:bodyPr spcFirstLastPara="1" wrap="square" lIns="0" tIns="180000" rIns="0" bIns="180000" anchor="t" anchorCtr="0">
            <a:noAutofit/>
          </a:bodyPr>
          <a:lstStyle>
            <a:lvl1pPr marR="0" lvl="0" algn="l" rtl="0">
              <a:lnSpc>
                <a:spcPct val="100000"/>
              </a:lnSpc>
              <a:spcBef>
                <a:spcPts val="0"/>
              </a:spcBef>
              <a:spcAft>
                <a:spcPts val="0"/>
              </a:spcAft>
              <a:buClr>
                <a:schemeClr val="dk1"/>
              </a:buClr>
              <a:buSzPts val="3600"/>
              <a:buFont typeface="Manrope ExtraBold"/>
              <a:buNone/>
              <a:defRPr sz="4200" b="1" i="0" u="none" strike="noStrike" cap="none">
                <a:solidFill>
                  <a:schemeClr val="bg1"/>
                </a:solidFill>
                <a:latin typeface="+mn-lt"/>
                <a:ea typeface="Poppins SemiBold" pitchFamily="2" charset="77"/>
                <a:cs typeface="Poppins SemiBold" pitchFamily="2" charset="77"/>
                <a:sym typeface="Manrope ExtraBold"/>
              </a:defRPr>
            </a:lvl1pPr>
            <a:lvl2pPr marR="0" lvl="1"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9pPr>
          </a:lstStyle>
          <a:p>
            <a:r>
              <a:rPr lang="en-US"/>
              <a:t>Click to edit Master title style</a:t>
            </a:r>
            <a:endParaRPr dirty="0"/>
          </a:p>
        </p:txBody>
      </p:sp>
      <p:sp>
        <p:nvSpPr>
          <p:cNvPr id="4" name="Google Shape;36;p9">
            <a:extLst>
              <a:ext uri="{FF2B5EF4-FFF2-40B4-BE49-F238E27FC236}">
                <a16:creationId xmlns:a16="http://schemas.microsoft.com/office/drawing/2014/main" id="{FFF9B21C-C890-5B90-287A-A8B6E3DB6CDB}"/>
              </a:ext>
            </a:extLst>
          </p:cNvPr>
          <p:cNvSpPr txBox="1">
            <a:spLocks noGrp="1"/>
          </p:cNvSpPr>
          <p:nvPr>
            <p:ph type="subTitle" idx="1"/>
          </p:nvPr>
        </p:nvSpPr>
        <p:spPr>
          <a:xfrm>
            <a:off x="457261" y="4054467"/>
            <a:ext cx="4510187" cy="677200"/>
          </a:xfrm>
          <a:prstGeom prst="rect">
            <a:avLst/>
          </a:prstGeom>
          <a:noFill/>
          <a:ln>
            <a:noFill/>
          </a:ln>
        </p:spPr>
        <p:txBody>
          <a:bodyPr spcFirstLastPara="1" wrap="square" lIns="0" tIns="180000" rIns="0" bIns="180000" anchor="b" anchorCtr="0">
            <a:noAutofit/>
          </a:bodyPr>
          <a:lstStyle>
            <a:lvl1pPr marR="0" lvl="0" algn="l" rtl="0">
              <a:lnSpc>
                <a:spcPct val="100000"/>
              </a:lnSpc>
              <a:spcBef>
                <a:spcPts val="0"/>
              </a:spcBef>
              <a:spcAft>
                <a:spcPts val="0"/>
              </a:spcAft>
              <a:buClr>
                <a:schemeClr val="dk1"/>
              </a:buClr>
              <a:buSzPts val="1000"/>
              <a:buFont typeface="Manrope"/>
              <a:buNone/>
              <a:defRPr sz="1600" b="0" i="0" u="none" strike="noStrike" cap="none">
                <a:solidFill>
                  <a:schemeClr val="bg1"/>
                </a:solidFill>
                <a:latin typeface="Poppins" pitchFamily="2" charset="77"/>
                <a:ea typeface="Poppins" pitchFamily="2" charset="77"/>
                <a:cs typeface="Poppins" pitchFamily="2" charset="77"/>
                <a:sym typeface="Manrope"/>
              </a:defRPr>
            </a:lvl1pPr>
            <a:lvl2pPr marR="0" lvl="1"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2pPr>
            <a:lvl3pPr marR="0" lvl="2"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3pPr>
            <a:lvl4pPr marR="0" lvl="3"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4pPr>
            <a:lvl5pPr marR="0" lvl="4"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5pPr>
            <a:lvl6pPr marR="0" lvl="5"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6pPr>
            <a:lvl7pPr marR="0" lvl="6"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7pPr>
            <a:lvl8pPr marR="0" lvl="7"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8pPr>
            <a:lvl9pPr marR="0" lvl="8"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9pPr>
          </a:lstStyle>
          <a:p>
            <a:r>
              <a:rPr lang="en-US"/>
              <a:t>Click to edit Master subtitle style</a:t>
            </a:r>
            <a:endParaRPr dirty="0"/>
          </a:p>
        </p:txBody>
      </p:sp>
      <p:sp>
        <p:nvSpPr>
          <p:cNvPr id="10" name="Google Shape;64;p11">
            <a:extLst>
              <a:ext uri="{FF2B5EF4-FFF2-40B4-BE49-F238E27FC236}">
                <a16:creationId xmlns:a16="http://schemas.microsoft.com/office/drawing/2014/main" id="{D3441BDB-A5D0-DCBA-6A32-9D5303ADC7E8}"/>
              </a:ext>
            </a:extLst>
          </p:cNvPr>
          <p:cNvSpPr txBox="1"/>
          <p:nvPr userDrawn="1"/>
        </p:nvSpPr>
        <p:spPr>
          <a:xfrm>
            <a:off x="11361600" y="6336000"/>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chemeClr val="bg1"/>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chemeClr val="bg1"/>
              </a:solidFill>
              <a:latin typeface="Poppins" pitchFamily="2" charset="77"/>
              <a:ea typeface="Roboto Light"/>
              <a:cs typeface="Poppins" pitchFamily="2" charset="77"/>
              <a:sym typeface="Roboto Light"/>
            </a:endParaRPr>
          </a:p>
        </p:txBody>
      </p:sp>
    </p:spTree>
    <p:extLst>
      <p:ext uri="{BB962C8B-B14F-4D97-AF65-F5344CB8AC3E}">
        <p14:creationId xmlns:p14="http://schemas.microsoft.com/office/powerpoint/2010/main" val="2750381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09A3/Content-2x column_Light" preserve="1" userDrawn="1">
  <p:cSld name="1_09A3/Content-2x column_Light">
    <p:spTree>
      <p:nvGrpSpPr>
        <p:cNvPr id="1" name="Shape 46"/>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23A2A2-2DA9-D4DA-3F73-AA79C531993C}"/>
              </a:ext>
            </a:extLst>
          </p:cNvPr>
          <p:cNvSpPr>
            <a:spLocks noGrp="1"/>
          </p:cNvSpPr>
          <p:nvPr>
            <p:ph sz="quarter" idx="19"/>
          </p:nvPr>
        </p:nvSpPr>
        <p:spPr>
          <a:xfrm>
            <a:off x="457260" y="1367316"/>
            <a:ext cx="6674400" cy="4641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Google Shape;64;p11">
            <a:extLst>
              <a:ext uri="{FF2B5EF4-FFF2-40B4-BE49-F238E27FC236}">
                <a16:creationId xmlns:a16="http://schemas.microsoft.com/office/drawing/2014/main" id="{82F4401B-AA5E-21DD-C95D-32AAA6E96555}"/>
              </a:ext>
            </a:extLst>
          </p:cNvPr>
          <p:cNvSpPr txBox="1"/>
          <p:nvPr userDrawn="1"/>
        </p:nvSpPr>
        <p:spPr>
          <a:xfrm>
            <a:off x="11360885" y="6336892"/>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chemeClr val="bg1"/>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chemeClr val="bg1"/>
              </a:solidFill>
              <a:latin typeface="Poppins" pitchFamily="2" charset="77"/>
              <a:ea typeface="Roboto Light"/>
              <a:cs typeface="Poppins" pitchFamily="2" charset="77"/>
              <a:sym typeface="Roboto Light"/>
            </a:endParaRPr>
          </a:p>
        </p:txBody>
      </p:sp>
      <p:sp>
        <p:nvSpPr>
          <p:cNvPr id="2" name="Title 10">
            <a:extLst>
              <a:ext uri="{FF2B5EF4-FFF2-40B4-BE49-F238E27FC236}">
                <a16:creationId xmlns:a16="http://schemas.microsoft.com/office/drawing/2014/main" id="{A838782A-D5E3-6EEA-C85E-DD2FD13CDCC0}"/>
              </a:ext>
            </a:extLst>
          </p:cNvPr>
          <p:cNvSpPr>
            <a:spLocks noGrp="1"/>
          </p:cNvSpPr>
          <p:nvPr>
            <p:ph type="title"/>
          </p:nvPr>
        </p:nvSpPr>
        <p:spPr>
          <a:xfrm>
            <a:off x="457260" y="366185"/>
            <a:ext cx="6678639" cy="763807"/>
          </a:xfrm>
        </p:spPr>
        <p:txBody>
          <a:bodyPr anchor="t"/>
          <a:lstStyle/>
          <a:p>
            <a:r>
              <a:rPr lang="en-US"/>
              <a:t>Click to edit Master title style</a:t>
            </a:r>
            <a:endParaRPr lang="en-US" dirty="0"/>
          </a:p>
        </p:txBody>
      </p:sp>
      <p:sp>
        <p:nvSpPr>
          <p:cNvPr id="7" name="Google Shape;64;p11">
            <a:extLst>
              <a:ext uri="{FF2B5EF4-FFF2-40B4-BE49-F238E27FC236}">
                <a16:creationId xmlns:a16="http://schemas.microsoft.com/office/drawing/2014/main" id="{8B5A8606-0D1C-07B2-5C0C-D71719D38876}"/>
              </a:ext>
            </a:extLst>
          </p:cNvPr>
          <p:cNvSpPr txBox="1"/>
          <p:nvPr userDrawn="1"/>
        </p:nvSpPr>
        <p:spPr>
          <a:xfrm>
            <a:off x="11361600" y="6336000"/>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rgbClr val="707070"/>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rgbClr val="707070"/>
              </a:solidFill>
              <a:latin typeface="Poppins" pitchFamily="2" charset="77"/>
              <a:ea typeface="Roboto Light"/>
              <a:cs typeface="Poppins" pitchFamily="2" charset="77"/>
              <a:sym typeface="Roboto Light"/>
            </a:endParaRPr>
          </a:p>
        </p:txBody>
      </p:sp>
      <p:pic>
        <p:nvPicPr>
          <p:cNvPr id="8" name="Graphic 7">
            <a:extLst>
              <a:ext uri="{FF2B5EF4-FFF2-40B4-BE49-F238E27FC236}">
                <a16:creationId xmlns:a16="http://schemas.microsoft.com/office/drawing/2014/main" id="{A1E5EF18-58B5-AA4F-77F7-4D4765586CD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0534" r="33769" b="10534"/>
          <a:stretch/>
        </p:blipFill>
        <p:spPr>
          <a:xfrm>
            <a:off x="6232734" y="-1"/>
            <a:ext cx="5960854" cy="6858001"/>
          </a:xfrm>
          <a:prstGeom prst="rect">
            <a:avLst/>
          </a:prstGeom>
        </p:spPr>
      </p:pic>
    </p:spTree>
    <p:extLst>
      <p:ext uri="{BB962C8B-B14F-4D97-AF65-F5344CB8AC3E}">
        <p14:creationId xmlns:p14="http://schemas.microsoft.com/office/powerpoint/2010/main" val="7873080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09A3/Content-2x column_Light" preserve="1" userDrawn="1">
  <p:cSld name="1_09A3/Content-2x column_Light">
    <p:spTree>
      <p:nvGrpSpPr>
        <p:cNvPr id="1" name="Shape 46"/>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23A2A2-2DA9-D4DA-3F73-AA79C531993C}"/>
              </a:ext>
            </a:extLst>
          </p:cNvPr>
          <p:cNvSpPr>
            <a:spLocks noGrp="1"/>
          </p:cNvSpPr>
          <p:nvPr>
            <p:ph sz="quarter" idx="19"/>
          </p:nvPr>
        </p:nvSpPr>
        <p:spPr>
          <a:xfrm>
            <a:off x="457260" y="1367316"/>
            <a:ext cx="6674400" cy="4641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Google Shape;64;p11">
            <a:extLst>
              <a:ext uri="{FF2B5EF4-FFF2-40B4-BE49-F238E27FC236}">
                <a16:creationId xmlns:a16="http://schemas.microsoft.com/office/drawing/2014/main" id="{82F4401B-AA5E-21DD-C95D-32AAA6E96555}"/>
              </a:ext>
            </a:extLst>
          </p:cNvPr>
          <p:cNvSpPr txBox="1"/>
          <p:nvPr userDrawn="1"/>
        </p:nvSpPr>
        <p:spPr>
          <a:xfrm>
            <a:off x="11360885" y="6336892"/>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chemeClr val="bg1"/>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chemeClr val="bg1"/>
              </a:solidFill>
              <a:latin typeface="Poppins" pitchFamily="2" charset="77"/>
              <a:ea typeface="Roboto Light"/>
              <a:cs typeface="Poppins" pitchFamily="2" charset="77"/>
              <a:sym typeface="Roboto Light"/>
            </a:endParaRPr>
          </a:p>
        </p:txBody>
      </p:sp>
      <p:sp>
        <p:nvSpPr>
          <p:cNvPr id="2" name="Title 10">
            <a:extLst>
              <a:ext uri="{FF2B5EF4-FFF2-40B4-BE49-F238E27FC236}">
                <a16:creationId xmlns:a16="http://schemas.microsoft.com/office/drawing/2014/main" id="{A838782A-D5E3-6EEA-C85E-DD2FD13CDCC0}"/>
              </a:ext>
            </a:extLst>
          </p:cNvPr>
          <p:cNvSpPr>
            <a:spLocks noGrp="1"/>
          </p:cNvSpPr>
          <p:nvPr>
            <p:ph type="title"/>
          </p:nvPr>
        </p:nvSpPr>
        <p:spPr>
          <a:xfrm>
            <a:off x="457260" y="366185"/>
            <a:ext cx="6678639" cy="763807"/>
          </a:xfrm>
        </p:spPr>
        <p:txBody>
          <a:bodyPr anchor="t"/>
          <a:lstStyle/>
          <a:p>
            <a:r>
              <a:rPr lang="en-US"/>
              <a:t>Click to edit Master title style</a:t>
            </a:r>
            <a:endParaRPr lang="en-US" dirty="0"/>
          </a:p>
        </p:txBody>
      </p:sp>
      <p:sp>
        <p:nvSpPr>
          <p:cNvPr id="7" name="Google Shape;64;p11">
            <a:extLst>
              <a:ext uri="{FF2B5EF4-FFF2-40B4-BE49-F238E27FC236}">
                <a16:creationId xmlns:a16="http://schemas.microsoft.com/office/drawing/2014/main" id="{E48566D6-72D6-F67A-E891-489562BC6078}"/>
              </a:ext>
            </a:extLst>
          </p:cNvPr>
          <p:cNvSpPr txBox="1"/>
          <p:nvPr userDrawn="1"/>
        </p:nvSpPr>
        <p:spPr>
          <a:xfrm>
            <a:off x="11361600" y="6336000"/>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rgbClr val="707070"/>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rgbClr val="707070"/>
              </a:solidFill>
              <a:latin typeface="Poppins" pitchFamily="2" charset="77"/>
              <a:ea typeface="Roboto Light"/>
              <a:cs typeface="Poppins" pitchFamily="2" charset="77"/>
              <a:sym typeface="Roboto Light"/>
            </a:endParaRPr>
          </a:p>
        </p:txBody>
      </p:sp>
      <p:pic>
        <p:nvPicPr>
          <p:cNvPr id="4" name="Graphic 3">
            <a:extLst>
              <a:ext uri="{FF2B5EF4-FFF2-40B4-BE49-F238E27FC236}">
                <a16:creationId xmlns:a16="http://schemas.microsoft.com/office/drawing/2014/main" id="{A7370EBB-ECC2-120F-D758-05A293B2026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0534" r="33769" b="10534"/>
          <a:stretch/>
        </p:blipFill>
        <p:spPr>
          <a:xfrm>
            <a:off x="6232734" y="-1"/>
            <a:ext cx="5960854" cy="6858001"/>
          </a:xfrm>
          <a:prstGeom prst="rect">
            <a:avLst/>
          </a:prstGeom>
        </p:spPr>
      </p:pic>
    </p:spTree>
    <p:extLst>
      <p:ext uri="{BB962C8B-B14F-4D97-AF65-F5344CB8AC3E}">
        <p14:creationId xmlns:p14="http://schemas.microsoft.com/office/powerpoint/2010/main" val="640592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09A3/Content-2x column_Light" preserve="1" userDrawn="1">
  <p:cSld name="1_09A3/Content-2x column_Light">
    <p:spTree>
      <p:nvGrpSpPr>
        <p:cNvPr id="1" name="Shape 46"/>
        <p:cNvGrpSpPr/>
        <p:nvPr/>
      </p:nvGrpSpPr>
      <p:grpSpPr>
        <a:xfrm>
          <a:off x="0" y="0"/>
          <a:ext cx="0" cy="0"/>
          <a:chOff x="0" y="0"/>
          <a:chExt cx="0" cy="0"/>
        </a:xfrm>
      </p:grpSpPr>
      <p:sp>
        <p:nvSpPr>
          <p:cNvPr id="11" name="Title 10">
            <a:extLst>
              <a:ext uri="{FF2B5EF4-FFF2-40B4-BE49-F238E27FC236}">
                <a16:creationId xmlns:a16="http://schemas.microsoft.com/office/drawing/2014/main" id="{414317A7-A004-15DD-0BA0-AE8AF408D0DC}"/>
              </a:ext>
            </a:extLst>
          </p:cNvPr>
          <p:cNvSpPr>
            <a:spLocks noGrp="1"/>
          </p:cNvSpPr>
          <p:nvPr>
            <p:ph type="title"/>
          </p:nvPr>
        </p:nvSpPr>
        <p:spPr>
          <a:xfrm>
            <a:off x="457259" y="366185"/>
            <a:ext cx="7200000" cy="763807"/>
          </a:xfrm>
        </p:spPr>
        <p:txBody>
          <a:bodyPr anchor="t"/>
          <a:lstStyle/>
          <a:p>
            <a:r>
              <a:rPr lang="en-US"/>
              <a:t>Click to edit Master title style</a:t>
            </a:r>
            <a:endParaRPr lang="en-US" dirty="0"/>
          </a:p>
        </p:txBody>
      </p:sp>
      <p:sp>
        <p:nvSpPr>
          <p:cNvPr id="2" name="Content Placeholder 2">
            <a:extLst>
              <a:ext uri="{FF2B5EF4-FFF2-40B4-BE49-F238E27FC236}">
                <a16:creationId xmlns:a16="http://schemas.microsoft.com/office/drawing/2014/main" id="{4EA52780-B671-B8EB-91B9-EC56A750540E}"/>
              </a:ext>
            </a:extLst>
          </p:cNvPr>
          <p:cNvSpPr>
            <a:spLocks noGrp="1"/>
          </p:cNvSpPr>
          <p:nvPr>
            <p:ph sz="quarter" idx="20"/>
          </p:nvPr>
        </p:nvSpPr>
        <p:spPr>
          <a:xfrm>
            <a:off x="457260" y="1367316"/>
            <a:ext cx="7200000" cy="4641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Google Shape;64;p11">
            <a:extLst>
              <a:ext uri="{FF2B5EF4-FFF2-40B4-BE49-F238E27FC236}">
                <a16:creationId xmlns:a16="http://schemas.microsoft.com/office/drawing/2014/main" id="{D81A1F37-9872-4F75-3646-61D662B5244E}"/>
              </a:ext>
            </a:extLst>
          </p:cNvPr>
          <p:cNvSpPr txBox="1"/>
          <p:nvPr userDrawn="1"/>
        </p:nvSpPr>
        <p:spPr>
          <a:xfrm>
            <a:off x="11360885" y="6336892"/>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rgbClr val="707070"/>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rgbClr val="707070"/>
              </a:solidFill>
              <a:latin typeface="Poppins" pitchFamily="2" charset="77"/>
              <a:ea typeface="Roboto Light"/>
              <a:cs typeface="Poppins" pitchFamily="2" charset="77"/>
              <a:sym typeface="Roboto Light"/>
            </a:endParaRPr>
          </a:p>
        </p:txBody>
      </p:sp>
      <p:pic>
        <p:nvPicPr>
          <p:cNvPr id="6" name="Graphic 5">
            <a:extLst>
              <a:ext uri="{FF2B5EF4-FFF2-40B4-BE49-F238E27FC236}">
                <a16:creationId xmlns:a16="http://schemas.microsoft.com/office/drawing/2014/main" id="{CE610159-DF00-4509-D272-54F1610996B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994" t="27321" r="61073" b="27321"/>
          <a:stretch/>
        </p:blipFill>
        <p:spPr>
          <a:xfrm>
            <a:off x="7818633" y="0"/>
            <a:ext cx="4374955" cy="6858000"/>
          </a:xfrm>
          <a:prstGeom prst="rect">
            <a:avLst/>
          </a:prstGeom>
        </p:spPr>
      </p:pic>
    </p:spTree>
    <p:extLst>
      <p:ext uri="{BB962C8B-B14F-4D97-AF65-F5344CB8AC3E}">
        <p14:creationId xmlns:p14="http://schemas.microsoft.com/office/powerpoint/2010/main" val="39804414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09A3/Content-2x column_Light" preserve="1" userDrawn="1">
  <p:cSld name="1_09A3/Content-2x column_Light">
    <p:spTree>
      <p:nvGrpSpPr>
        <p:cNvPr id="1" name="Shape 46"/>
        <p:cNvGrpSpPr/>
        <p:nvPr/>
      </p:nvGrpSpPr>
      <p:grpSpPr>
        <a:xfrm>
          <a:off x="0" y="0"/>
          <a:ext cx="0" cy="0"/>
          <a:chOff x="0" y="0"/>
          <a:chExt cx="0" cy="0"/>
        </a:xfrm>
      </p:grpSpPr>
      <p:sp>
        <p:nvSpPr>
          <p:cNvPr id="11" name="Title 10">
            <a:extLst>
              <a:ext uri="{FF2B5EF4-FFF2-40B4-BE49-F238E27FC236}">
                <a16:creationId xmlns:a16="http://schemas.microsoft.com/office/drawing/2014/main" id="{414317A7-A004-15DD-0BA0-AE8AF408D0DC}"/>
              </a:ext>
            </a:extLst>
          </p:cNvPr>
          <p:cNvSpPr>
            <a:spLocks noGrp="1"/>
          </p:cNvSpPr>
          <p:nvPr>
            <p:ph type="title"/>
          </p:nvPr>
        </p:nvSpPr>
        <p:spPr>
          <a:xfrm>
            <a:off x="457259" y="366185"/>
            <a:ext cx="7200000" cy="763807"/>
          </a:xfrm>
        </p:spPr>
        <p:txBody>
          <a:bodyPr anchor="t"/>
          <a:lstStyle/>
          <a:p>
            <a:r>
              <a:rPr lang="en-US"/>
              <a:t>Click to edit Master title style</a:t>
            </a:r>
            <a:endParaRPr lang="en-US" dirty="0"/>
          </a:p>
        </p:txBody>
      </p:sp>
      <p:sp>
        <p:nvSpPr>
          <p:cNvPr id="2" name="Content Placeholder 2">
            <a:extLst>
              <a:ext uri="{FF2B5EF4-FFF2-40B4-BE49-F238E27FC236}">
                <a16:creationId xmlns:a16="http://schemas.microsoft.com/office/drawing/2014/main" id="{4EA52780-B671-B8EB-91B9-EC56A750540E}"/>
              </a:ext>
            </a:extLst>
          </p:cNvPr>
          <p:cNvSpPr>
            <a:spLocks noGrp="1"/>
          </p:cNvSpPr>
          <p:nvPr>
            <p:ph sz="quarter" idx="20"/>
          </p:nvPr>
        </p:nvSpPr>
        <p:spPr>
          <a:xfrm>
            <a:off x="457260" y="1367316"/>
            <a:ext cx="7200000" cy="4641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Google Shape;64;p11">
            <a:extLst>
              <a:ext uri="{FF2B5EF4-FFF2-40B4-BE49-F238E27FC236}">
                <a16:creationId xmlns:a16="http://schemas.microsoft.com/office/drawing/2014/main" id="{D81A1F37-9872-4F75-3646-61D662B5244E}"/>
              </a:ext>
            </a:extLst>
          </p:cNvPr>
          <p:cNvSpPr txBox="1"/>
          <p:nvPr userDrawn="1"/>
        </p:nvSpPr>
        <p:spPr>
          <a:xfrm>
            <a:off x="11360885" y="6336892"/>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rgbClr val="707070"/>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rgbClr val="707070"/>
              </a:solidFill>
              <a:latin typeface="Poppins" pitchFamily="2" charset="77"/>
              <a:ea typeface="Roboto Light"/>
              <a:cs typeface="Poppins" pitchFamily="2" charset="77"/>
              <a:sym typeface="Roboto Light"/>
            </a:endParaRPr>
          </a:p>
        </p:txBody>
      </p:sp>
      <p:pic>
        <p:nvPicPr>
          <p:cNvPr id="4" name="Graphic 3">
            <a:extLst>
              <a:ext uri="{FF2B5EF4-FFF2-40B4-BE49-F238E27FC236}">
                <a16:creationId xmlns:a16="http://schemas.microsoft.com/office/drawing/2014/main" id="{76E16A20-BF4E-FE26-CCB7-528A8FFB155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994" t="27321" r="61073" b="27321"/>
          <a:stretch/>
        </p:blipFill>
        <p:spPr>
          <a:xfrm>
            <a:off x="7818633" y="0"/>
            <a:ext cx="4374955" cy="6858000"/>
          </a:xfrm>
          <a:prstGeom prst="rect">
            <a:avLst/>
          </a:prstGeom>
        </p:spPr>
      </p:pic>
    </p:spTree>
    <p:extLst>
      <p:ext uri="{BB962C8B-B14F-4D97-AF65-F5344CB8AC3E}">
        <p14:creationId xmlns:p14="http://schemas.microsoft.com/office/powerpoint/2010/main" val="19418704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09A3/Content-2x column_Light" preserve="1" userDrawn="1">
  <p:cSld name="1_09A3/Content-2x column_Light">
    <p:spTree>
      <p:nvGrpSpPr>
        <p:cNvPr id="1" name="Shape 46"/>
        <p:cNvGrpSpPr/>
        <p:nvPr/>
      </p:nvGrpSpPr>
      <p:grpSpPr>
        <a:xfrm>
          <a:off x="0" y="0"/>
          <a:ext cx="0" cy="0"/>
          <a:chOff x="0" y="0"/>
          <a:chExt cx="0" cy="0"/>
        </a:xfrm>
      </p:grpSpPr>
      <p:sp>
        <p:nvSpPr>
          <p:cNvPr id="11" name="Title 10">
            <a:extLst>
              <a:ext uri="{FF2B5EF4-FFF2-40B4-BE49-F238E27FC236}">
                <a16:creationId xmlns:a16="http://schemas.microsoft.com/office/drawing/2014/main" id="{414317A7-A004-15DD-0BA0-AE8AF408D0DC}"/>
              </a:ext>
            </a:extLst>
          </p:cNvPr>
          <p:cNvSpPr>
            <a:spLocks noGrp="1"/>
          </p:cNvSpPr>
          <p:nvPr>
            <p:ph type="title"/>
          </p:nvPr>
        </p:nvSpPr>
        <p:spPr>
          <a:xfrm>
            <a:off x="457259" y="366185"/>
            <a:ext cx="7200000" cy="763807"/>
          </a:xfrm>
        </p:spPr>
        <p:txBody>
          <a:bodyPr anchor="t"/>
          <a:lstStyle/>
          <a:p>
            <a:r>
              <a:rPr lang="en-US"/>
              <a:t>Click to edit Master title style</a:t>
            </a:r>
            <a:endParaRPr lang="en-US" dirty="0"/>
          </a:p>
        </p:txBody>
      </p:sp>
      <p:sp>
        <p:nvSpPr>
          <p:cNvPr id="2" name="Content Placeholder 2">
            <a:extLst>
              <a:ext uri="{FF2B5EF4-FFF2-40B4-BE49-F238E27FC236}">
                <a16:creationId xmlns:a16="http://schemas.microsoft.com/office/drawing/2014/main" id="{4EA52780-B671-B8EB-91B9-EC56A750540E}"/>
              </a:ext>
            </a:extLst>
          </p:cNvPr>
          <p:cNvSpPr>
            <a:spLocks noGrp="1"/>
          </p:cNvSpPr>
          <p:nvPr>
            <p:ph sz="quarter" idx="20"/>
          </p:nvPr>
        </p:nvSpPr>
        <p:spPr>
          <a:xfrm>
            <a:off x="457260" y="1367316"/>
            <a:ext cx="7200000" cy="4641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Google Shape;64;p11">
            <a:extLst>
              <a:ext uri="{FF2B5EF4-FFF2-40B4-BE49-F238E27FC236}">
                <a16:creationId xmlns:a16="http://schemas.microsoft.com/office/drawing/2014/main" id="{D81A1F37-9872-4F75-3646-61D662B5244E}"/>
              </a:ext>
            </a:extLst>
          </p:cNvPr>
          <p:cNvSpPr txBox="1"/>
          <p:nvPr userDrawn="1"/>
        </p:nvSpPr>
        <p:spPr>
          <a:xfrm>
            <a:off x="11360885" y="6336892"/>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rgbClr val="707070"/>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rgbClr val="707070"/>
              </a:solidFill>
              <a:latin typeface="Poppins" pitchFamily="2" charset="77"/>
              <a:ea typeface="Roboto Light"/>
              <a:cs typeface="Poppins" pitchFamily="2" charset="77"/>
              <a:sym typeface="Roboto Light"/>
            </a:endParaRPr>
          </a:p>
        </p:txBody>
      </p:sp>
      <p:pic>
        <p:nvPicPr>
          <p:cNvPr id="4" name="Graphic 3">
            <a:extLst>
              <a:ext uri="{FF2B5EF4-FFF2-40B4-BE49-F238E27FC236}">
                <a16:creationId xmlns:a16="http://schemas.microsoft.com/office/drawing/2014/main" id="{8DD7B9CE-9B35-BE0B-7EE3-E7317B5E29C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994" t="27321" r="61073" b="27321"/>
          <a:stretch/>
        </p:blipFill>
        <p:spPr>
          <a:xfrm>
            <a:off x="7818633" y="0"/>
            <a:ext cx="4374955" cy="6858000"/>
          </a:xfrm>
          <a:prstGeom prst="rect">
            <a:avLst/>
          </a:prstGeom>
        </p:spPr>
      </p:pic>
    </p:spTree>
    <p:extLst>
      <p:ext uri="{BB962C8B-B14F-4D97-AF65-F5344CB8AC3E}">
        <p14:creationId xmlns:p14="http://schemas.microsoft.com/office/powerpoint/2010/main" val="25776875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09A3/Content-2x column_Light" preserve="1" userDrawn="1">
  <p:cSld name="1_09A3/Content-2x column_Light">
    <p:spTree>
      <p:nvGrpSpPr>
        <p:cNvPr id="1" name="Shape 46"/>
        <p:cNvGrpSpPr/>
        <p:nvPr/>
      </p:nvGrpSpPr>
      <p:grpSpPr>
        <a:xfrm>
          <a:off x="0" y="0"/>
          <a:ext cx="0" cy="0"/>
          <a:chOff x="0" y="0"/>
          <a:chExt cx="0" cy="0"/>
        </a:xfrm>
      </p:grpSpPr>
      <p:sp>
        <p:nvSpPr>
          <p:cNvPr id="11" name="Title 10">
            <a:extLst>
              <a:ext uri="{FF2B5EF4-FFF2-40B4-BE49-F238E27FC236}">
                <a16:creationId xmlns:a16="http://schemas.microsoft.com/office/drawing/2014/main" id="{414317A7-A004-15DD-0BA0-AE8AF408D0DC}"/>
              </a:ext>
            </a:extLst>
          </p:cNvPr>
          <p:cNvSpPr>
            <a:spLocks noGrp="1"/>
          </p:cNvSpPr>
          <p:nvPr>
            <p:ph type="title"/>
          </p:nvPr>
        </p:nvSpPr>
        <p:spPr>
          <a:xfrm>
            <a:off x="457259" y="366184"/>
            <a:ext cx="7200000" cy="766800"/>
          </a:xfrm>
        </p:spPr>
        <p:txBody>
          <a:bodyPr anchor="t"/>
          <a:lstStyle/>
          <a:p>
            <a:r>
              <a:rPr lang="en-US"/>
              <a:t>Click to edit Master title style</a:t>
            </a:r>
            <a:endParaRPr lang="en-US" dirty="0"/>
          </a:p>
        </p:txBody>
      </p:sp>
      <p:sp>
        <p:nvSpPr>
          <p:cNvPr id="2" name="Content Placeholder 2">
            <a:extLst>
              <a:ext uri="{FF2B5EF4-FFF2-40B4-BE49-F238E27FC236}">
                <a16:creationId xmlns:a16="http://schemas.microsoft.com/office/drawing/2014/main" id="{4EA52780-B671-B8EB-91B9-EC56A750540E}"/>
              </a:ext>
            </a:extLst>
          </p:cNvPr>
          <p:cNvSpPr>
            <a:spLocks noGrp="1"/>
          </p:cNvSpPr>
          <p:nvPr>
            <p:ph sz="quarter" idx="20"/>
          </p:nvPr>
        </p:nvSpPr>
        <p:spPr>
          <a:xfrm>
            <a:off x="457259" y="1367316"/>
            <a:ext cx="7200000" cy="4641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Google Shape;64;p11">
            <a:extLst>
              <a:ext uri="{FF2B5EF4-FFF2-40B4-BE49-F238E27FC236}">
                <a16:creationId xmlns:a16="http://schemas.microsoft.com/office/drawing/2014/main" id="{D81A1F37-9872-4F75-3646-61D662B5244E}"/>
              </a:ext>
            </a:extLst>
          </p:cNvPr>
          <p:cNvSpPr txBox="1"/>
          <p:nvPr userDrawn="1"/>
        </p:nvSpPr>
        <p:spPr>
          <a:xfrm>
            <a:off x="11360885" y="6336892"/>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rgbClr val="707070"/>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rgbClr val="707070"/>
              </a:solidFill>
              <a:latin typeface="Poppins" pitchFamily="2" charset="77"/>
              <a:ea typeface="Roboto Light"/>
              <a:cs typeface="Poppins" pitchFamily="2" charset="77"/>
              <a:sym typeface="Roboto Light"/>
            </a:endParaRPr>
          </a:p>
        </p:txBody>
      </p:sp>
      <p:pic>
        <p:nvPicPr>
          <p:cNvPr id="4" name="Graphic 3">
            <a:extLst>
              <a:ext uri="{FF2B5EF4-FFF2-40B4-BE49-F238E27FC236}">
                <a16:creationId xmlns:a16="http://schemas.microsoft.com/office/drawing/2014/main" id="{1E3824BB-E623-CFAA-B24C-5E80A47232D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994" t="27321" r="61073" b="27321"/>
          <a:stretch/>
        </p:blipFill>
        <p:spPr>
          <a:xfrm>
            <a:off x="7818633" y="0"/>
            <a:ext cx="4374955" cy="6858000"/>
          </a:xfrm>
          <a:prstGeom prst="rect">
            <a:avLst/>
          </a:prstGeom>
        </p:spPr>
      </p:pic>
    </p:spTree>
    <p:extLst>
      <p:ext uri="{BB962C8B-B14F-4D97-AF65-F5344CB8AC3E}">
        <p14:creationId xmlns:p14="http://schemas.microsoft.com/office/powerpoint/2010/main" val="18515763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09A3/Content-2x column_Light" preserve="1" userDrawn="1">
  <p:cSld name="Content - Column with Image - 1">
    <p:spTree>
      <p:nvGrpSpPr>
        <p:cNvPr id="1" name="Shape 46"/>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78458EC1-B089-7EE2-1B2A-C48C874A5205}"/>
              </a:ext>
            </a:extLst>
          </p:cNvPr>
          <p:cNvSpPr>
            <a:spLocks noGrp="1"/>
          </p:cNvSpPr>
          <p:nvPr>
            <p:ph type="pic" sz="quarter" idx="18"/>
          </p:nvPr>
        </p:nvSpPr>
        <p:spPr>
          <a:xfrm>
            <a:off x="6676182" y="-734220"/>
            <a:ext cx="6289152" cy="8326440"/>
          </a:xfrm>
          <a:custGeom>
            <a:avLst/>
            <a:gdLst>
              <a:gd name="connsiteX0" fmla="*/ 1061030 w 1685421"/>
              <a:gd name="connsiteY0" fmla="*/ 0 h 2231681"/>
              <a:gd name="connsiteX1" fmla="*/ 1685421 w 1685421"/>
              <a:gd name="connsiteY1" fmla="*/ 284989 h 2231681"/>
              <a:gd name="connsiteX2" fmla="*/ 1681055 w 1685421"/>
              <a:gd name="connsiteY2" fmla="*/ 306911 h 2231681"/>
              <a:gd name="connsiteX3" fmla="*/ 1602460 w 1685421"/>
              <a:gd name="connsiteY3" fmla="*/ 1122417 h 2231681"/>
              <a:gd name="connsiteX4" fmla="*/ 1676689 w 1685421"/>
              <a:gd name="connsiteY4" fmla="*/ 1924770 h 2231681"/>
              <a:gd name="connsiteX5" fmla="*/ 1685421 w 1685421"/>
              <a:gd name="connsiteY5" fmla="*/ 1946693 h 2231681"/>
              <a:gd name="connsiteX6" fmla="*/ 1056663 w 1685421"/>
              <a:gd name="connsiteY6" fmla="*/ 2231681 h 2231681"/>
              <a:gd name="connsiteX7" fmla="*/ 1047931 w 1685421"/>
              <a:gd name="connsiteY7" fmla="*/ 2196606 h 2231681"/>
              <a:gd name="connsiteX8" fmla="*/ 912573 w 1685421"/>
              <a:gd name="connsiteY8" fmla="*/ 1122417 h 2231681"/>
              <a:gd name="connsiteX9" fmla="*/ 1052297 w 1685421"/>
              <a:gd name="connsiteY9" fmla="*/ 35076 h 2231681"/>
              <a:gd name="connsiteX10" fmla="*/ 144090 w 1685421"/>
              <a:gd name="connsiteY10" fmla="*/ 0 h 2231681"/>
              <a:gd name="connsiteX11" fmla="*/ 768482 w 1685421"/>
              <a:gd name="connsiteY11" fmla="*/ 284989 h 2231681"/>
              <a:gd name="connsiteX12" fmla="*/ 768482 w 1685421"/>
              <a:gd name="connsiteY12" fmla="*/ 306911 h 2231681"/>
              <a:gd name="connsiteX13" fmla="*/ 689887 w 1685421"/>
              <a:gd name="connsiteY13" fmla="*/ 1122417 h 2231681"/>
              <a:gd name="connsiteX14" fmla="*/ 764116 w 1685421"/>
              <a:gd name="connsiteY14" fmla="*/ 1924770 h 2231681"/>
              <a:gd name="connsiteX15" fmla="*/ 772848 w 1685421"/>
              <a:gd name="connsiteY15" fmla="*/ 1946693 h 2231681"/>
              <a:gd name="connsiteX16" fmla="*/ 144090 w 1685421"/>
              <a:gd name="connsiteY16" fmla="*/ 2231681 h 2231681"/>
              <a:gd name="connsiteX17" fmla="*/ 135358 w 1685421"/>
              <a:gd name="connsiteY17" fmla="*/ 2196606 h 2231681"/>
              <a:gd name="connsiteX18" fmla="*/ 0 w 1685421"/>
              <a:gd name="connsiteY18" fmla="*/ 1122417 h 2231681"/>
              <a:gd name="connsiteX19" fmla="*/ 135358 w 1685421"/>
              <a:gd name="connsiteY19" fmla="*/ 35076 h 223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5421" h="2231681">
                <a:moveTo>
                  <a:pt x="1061030" y="0"/>
                </a:moveTo>
                <a:lnTo>
                  <a:pt x="1685421" y="284989"/>
                </a:lnTo>
                <a:lnTo>
                  <a:pt x="1681055" y="306911"/>
                </a:lnTo>
                <a:cubicBezTo>
                  <a:pt x="1663589" y="438444"/>
                  <a:pt x="1602460" y="876888"/>
                  <a:pt x="1602460" y="1122417"/>
                </a:cubicBezTo>
                <a:cubicBezTo>
                  <a:pt x="1602460" y="1381099"/>
                  <a:pt x="1624292" y="1652935"/>
                  <a:pt x="1676689" y="1924770"/>
                </a:cubicBezTo>
                <a:lnTo>
                  <a:pt x="1685421" y="1946693"/>
                </a:lnTo>
                <a:lnTo>
                  <a:pt x="1056663" y="2231681"/>
                </a:lnTo>
                <a:lnTo>
                  <a:pt x="1047931" y="2196606"/>
                </a:lnTo>
                <a:cubicBezTo>
                  <a:pt x="956237" y="1832697"/>
                  <a:pt x="912573" y="1473173"/>
                  <a:pt x="912573" y="1122417"/>
                </a:cubicBezTo>
                <a:cubicBezTo>
                  <a:pt x="912573" y="767277"/>
                  <a:pt x="960603" y="403369"/>
                  <a:pt x="1052297" y="35076"/>
                </a:cubicBezTo>
                <a:close/>
                <a:moveTo>
                  <a:pt x="144090" y="0"/>
                </a:moveTo>
                <a:lnTo>
                  <a:pt x="768482" y="284989"/>
                </a:lnTo>
                <a:lnTo>
                  <a:pt x="768482" y="306911"/>
                </a:lnTo>
                <a:cubicBezTo>
                  <a:pt x="751016" y="438444"/>
                  <a:pt x="689887" y="876888"/>
                  <a:pt x="689887" y="1122417"/>
                </a:cubicBezTo>
                <a:cubicBezTo>
                  <a:pt x="689887" y="1381099"/>
                  <a:pt x="711719" y="1652935"/>
                  <a:pt x="764116" y="1924770"/>
                </a:cubicBezTo>
                <a:lnTo>
                  <a:pt x="772848" y="1946693"/>
                </a:lnTo>
                <a:lnTo>
                  <a:pt x="144090" y="2231681"/>
                </a:lnTo>
                <a:lnTo>
                  <a:pt x="135358" y="2196606"/>
                </a:lnTo>
                <a:cubicBezTo>
                  <a:pt x="43664" y="1832697"/>
                  <a:pt x="0" y="1473173"/>
                  <a:pt x="0" y="1122417"/>
                </a:cubicBezTo>
                <a:cubicBezTo>
                  <a:pt x="0" y="771662"/>
                  <a:pt x="43664" y="403369"/>
                  <a:pt x="135358" y="35076"/>
                </a:cubicBezTo>
                <a:close/>
              </a:path>
            </a:pathLst>
          </a:custGeom>
          <a:solidFill>
            <a:schemeClr val="accent6"/>
          </a:solidFill>
        </p:spPr>
        <p:txBody>
          <a:bodyPr wrap="square" anchor="ctr">
            <a:noAutofit/>
          </a:bodyPr>
          <a:lstStyle>
            <a:lvl1pPr algn="ctr">
              <a:defRPr sz="1200"/>
            </a:lvl1pPr>
          </a:lstStyle>
          <a:p>
            <a:r>
              <a:rPr lang="en-US"/>
              <a:t>Click icon to add picture</a:t>
            </a:r>
          </a:p>
        </p:txBody>
      </p:sp>
      <p:sp>
        <p:nvSpPr>
          <p:cNvPr id="3" name="Content Placeholder 2">
            <a:extLst>
              <a:ext uri="{FF2B5EF4-FFF2-40B4-BE49-F238E27FC236}">
                <a16:creationId xmlns:a16="http://schemas.microsoft.com/office/drawing/2014/main" id="{6323A2A2-2DA9-D4DA-3F73-AA79C531993C}"/>
              </a:ext>
            </a:extLst>
          </p:cNvPr>
          <p:cNvSpPr>
            <a:spLocks noGrp="1"/>
          </p:cNvSpPr>
          <p:nvPr>
            <p:ph sz="quarter" idx="19"/>
          </p:nvPr>
        </p:nvSpPr>
        <p:spPr>
          <a:xfrm>
            <a:off x="457260" y="1367316"/>
            <a:ext cx="6120000" cy="4641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Google Shape;64;p11">
            <a:extLst>
              <a:ext uri="{FF2B5EF4-FFF2-40B4-BE49-F238E27FC236}">
                <a16:creationId xmlns:a16="http://schemas.microsoft.com/office/drawing/2014/main" id="{82F4401B-AA5E-21DD-C95D-32AAA6E96555}"/>
              </a:ext>
            </a:extLst>
          </p:cNvPr>
          <p:cNvSpPr txBox="1"/>
          <p:nvPr userDrawn="1"/>
        </p:nvSpPr>
        <p:spPr>
          <a:xfrm>
            <a:off x="11360885" y="6336892"/>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chemeClr val="bg1"/>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chemeClr val="bg1"/>
              </a:solidFill>
              <a:latin typeface="Poppins" pitchFamily="2" charset="77"/>
              <a:ea typeface="Roboto Light"/>
              <a:cs typeface="Poppins" pitchFamily="2" charset="77"/>
              <a:sym typeface="Roboto Light"/>
            </a:endParaRPr>
          </a:p>
        </p:txBody>
      </p:sp>
      <p:sp>
        <p:nvSpPr>
          <p:cNvPr id="2" name="Title 10">
            <a:extLst>
              <a:ext uri="{FF2B5EF4-FFF2-40B4-BE49-F238E27FC236}">
                <a16:creationId xmlns:a16="http://schemas.microsoft.com/office/drawing/2014/main" id="{A838782A-D5E3-6EEA-C85E-DD2FD13CDCC0}"/>
              </a:ext>
            </a:extLst>
          </p:cNvPr>
          <p:cNvSpPr>
            <a:spLocks noGrp="1"/>
          </p:cNvSpPr>
          <p:nvPr>
            <p:ph type="title"/>
          </p:nvPr>
        </p:nvSpPr>
        <p:spPr>
          <a:xfrm>
            <a:off x="457260" y="366185"/>
            <a:ext cx="6120000" cy="763807"/>
          </a:xfrm>
        </p:spPr>
        <p:txBody>
          <a:bodyPr anchor="t"/>
          <a:lstStyle/>
          <a:p>
            <a:r>
              <a:rPr lang="en-US"/>
              <a:t>Click to edit Master title style</a:t>
            </a:r>
            <a:endParaRPr lang="en-US" dirty="0"/>
          </a:p>
        </p:txBody>
      </p:sp>
    </p:spTree>
    <p:extLst>
      <p:ext uri="{BB962C8B-B14F-4D97-AF65-F5344CB8AC3E}">
        <p14:creationId xmlns:p14="http://schemas.microsoft.com/office/powerpoint/2010/main" val="42560281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09A3/Content-2x column_Light" preserve="1" userDrawn="1">
  <p:cSld name="Content - Column with Image - 2">
    <p:spTree>
      <p:nvGrpSpPr>
        <p:cNvPr id="1" name="Shape 46"/>
        <p:cNvGrpSpPr/>
        <p:nvPr/>
      </p:nvGrpSpPr>
      <p:grpSpPr>
        <a:xfrm>
          <a:off x="0" y="0"/>
          <a:ext cx="0" cy="0"/>
          <a:chOff x="0" y="0"/>
          <a:chExt cx="0" cy="0"/>
        </a:xfrm>
      </p:grpSpPr>
      <p:sp>
        <p:nvSpPr>
          <p:cNvPr id="11" name="Title 10">
            <a:extLst>
              <a:ext uri="{FF2B5EF4-FFF2-40B4-BE49-F238E27FC236}">
                <a16:creationId xmlns:a16="http://schemas.microsoft.com/office/drawing/2014/main" id="{414317A7-A004-15DD-0BA0-AE8AF408D0DC}"/>
              </a:ext>
            </a:extLst>
          </p:cNvPr>
          <p:cNvSpPr>
            <a:spLocks noGrp="1"/>
          </p:cNvSpPr>
          <p:nvPr>
            <p:ph type="title"/>
          </p:nvPr>
        </p:nvSpPr>
        <p:spPr>
          <a:xfrm>
            <a:off x="457259" y="366185"/>
            <a:ext cx="7200000" cy="763807"/>
          </a:xfrm>
        </p:spPr>
        <p:txBody>
          <a:bodyPr anchor="t"/>
          <a:lstStyle/>
          <a:p>
            <a:r>
              <a:rPr lang="en-US"/>
              <a:t>Click to edit Master title style</a:t>
            </a:r>
            <a:endParaRPr lang="en-US" dirty="0"/>
          </a:p>
        </p:txBody>
      </p:sp>
      <p:sp>
        <p:nvSpPr>
          <p:cNvPr id="20" name="Picture Placeholder 19">
            <a:extLst>
              <a:ext uri="{FF2B5EF4-FFF2-40B4-BE49-F238E27FC236}">
                <a16:creationId xmlns:a16="http://schemas.microsoft.com/office/drawing/2014/main" id="{2561F494-500C-8F89-843D-6B5B49A2EDBA}"/>
              </a:ext>
            </a:extLst>
          </p:cNvPr>
          <p:cNvSpPr>
            <a:spLocks noGrp="1"/>
          </p:cNvSpPr>
          <p:nvPr>
            <p:ph type="pic" sz="quarter" idx="19"/>
          </p:nvPr>
        </p:nvSpPr>
        <p:spPr>
          <a:xfrm>
            <a:off x="8144151" y="0"/>
            <a:ext cx="3592178" cy="6858000"/>
          </a:xfrm>
          <a:custGeom>
            <a:avLst/>
            <a:gdLst>
              <a:gd name="connsiteX0" fmla="*/ 151236 w 1767819"/>
              <a:gd name="connsiteY0" fmla="*/ 0 h 3375468"/>
              <a:gd name="connsiteX1" fmla="*/ 1767819 w 1767819"/>
              <a:gd name="connsiteY1" fmla="*/ 0 h 3375468"/>
              <a:gd name="connsiteX2" fmla="*/ 1748652 w 1767819"/>
              <a:gd name="connsiteY2" fmla="*/ 145835 h 3375468"/>
              <a:gd name="connsiteX3" fmla="*/ 1611002 w 1767819"/>
              <a:gd name="connsiteY3" fmla="*/ 1703673 h 3375468"/>
              <a:gd name="connsiteX4" fmla="*/ 1705637 w 1767819"/>
              <a:gd name="connsiteY4" fmla="*/ 3101696 h 3375468"/>
              <a:gd name="connsiteX5" fmla="*/ 1750940 w 1767819"/>
              <a:gd name="connsiteY5" fmla="*/ 3375468 h 3375468"/>
              <a:gd name="connsiteX6" fmla="*/ 141697 w 1767819"/>
              <a:gd name="connsiteY6" fmla="*/ 3375468 h 3375468"/>
              <a:gd name="connsiteX7" fmla="*/ 121977 w 1767819"/>
              <a:gd name="connsiteY7" fmla="*/ 3260932 h 3375468"/>
              <a:gd name="connsiteX8" fmla="*/ 0 w 1767819"/>
              <a:gd name="connsiteY8" fmla="*/ 1703673 h 3375468"/>
              <a:gd name="connsiteX9" fmla="*/ 128946 w 1767819"/>
              <a:gd name="connsiteY9" fmla="*/ 127218 h 337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7819" h="3375468">
                <a:moveTo>
                  <a:pt x="151236" y="0"/>
                </a:moveTo>
                <a:lnTo>
                  <a:pt x="1767819" y="0"/>
                </a:lnTo>
                <a:lnTo>
                  <a:pt x="1748652" y="145835"/>
                </a:lnTo>
                <a:cubicBezTo>
                  <a:pt x="1691297" y="590246"/>
                  <a:pt x="1611002" y="1273659"/>
                  <a:pt x="1611002" y="1703673"/>
                </a:cubicBezTo>
                <a:cubicBezTo>
                  <a:pt x="1611002" y="2156722"/>
                  <a:pt x="1639679" y="2627050"/>
                  <a:pt x="1705637" y="3101696"/>
                </a:cubicBezTo>
                <a:lnTo>
                  <a:pt x="1750940" y="3375468"/>
                </a:lnTo>
                <a:lnTo>
                  <a:pt x="141697" y="3375468"/>
                </a:lnTo>
                <a:lnTo>
                  <a:pt x="121977" y="3260932"/>
                </a:lnTo>
                <a:cubicBezTo>
                  <a:pt x="39830" y="2735514"/>
                  <a:pt x="0" y="2215594"/>
                  <a:pt x="0" y="1703673"/>
                </a:cubicBezTo>
                <a:cubicBezTo>
                  <a:pt x="0" y="1185353"/>
                  <a:pt x="43812" y="659035"/>
                  <a:pt x="128946" y="127218"/>
                </a:cubicBezTo>
                <a:close/>
              </a:path>
            </a:pathLst>
          </a:custGeom>
          <a:solidFill>
            <a:schemeClr val="accent6"/>
          </a:solidFill>
        </p:spPr>
        <p:txBody>
          <a:bodyPr wrap="square" anchor="ctr">
            <a:noAutofit/>
          </a:bodyPr>
          <a:lstStyle>
            <a:lvl1pPr algn="ctr">
              <a:defRPr sz="1067"/>
            </a:lvl1pPr>
          </a:lstStyle>
          <a:p>
            <a:r>
              <a:rPr lang="en-US"/>
              <a:t>Click icon to add picture</a:t>
            </a:r>
          </a:p>
        </p:txBody>
      </p:sp>
      <p:sp>
        <p:nvSpPr>
          <p:cNvPr id="2" name="Content Placeholder 2">
            <a:extLst>
              <a:ext uri="{FF2B5EF4-FFF2-40B4-BE49-F238E27FC236}">
                <a16:creationId xmlns:a16="http://schemas.microsoft.com/office/drawing/2014/main" id="{4EA52780-B671-B8EB-91B9-EC56A750540E}"/>
              </a:ext>
            </a:extLst>
          </p:cNvPr>
          <p:cNvSpPr>
            <a:spLocks noGrp="1"/>
          </p:cNvSpPr>
          <p:nvPr>
            <p:ph sz="quarter" idx="20"/>
          </p:nvPr>
        </p:nvSpPr>
        <p:spPr>
          <a:xfrm>
            <a:off x="457260" y="1367316"/>
            <a:ext cx="7200000" cy="4641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Google Shape;64;p11">
            <a:extLst>
              <a:ext uri="{FF2B5EF4-FFF2-40B4-BE49-F238E27FC236}">
                <a16:creationId xmlns:a16="http://schemas.microsoft.com/office/drawing/2014/main" id="{D81A1F37-9872-4F75-3646-61D662B5244E}"/>
              </a:ext>
            </a:extLst>
          </p:cNvPr>
          <p:cNvSpPr txBox="1"/>
          <p:nvPr userDrawn="1"/>
        </p:nvSpPr>
        <p:spPr>
          <a:xfrm>
            <a:off x="11360885" y="6336892"/>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rgbClr val="707070"/>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rgbClr val="707070"/>
              </a:solidFill>
              <a:latin typeface="Poppins" pitchFamily="2" charset="77"/>
              <a:ea typeface="Roboto Light"/>
              <a:cs typeface="Poppins" pitchFamily="2" charset="77"/>
              <a:sym typeface="Roboto Light"/>
            </a:endParaRPr>
          </a:p>
        </p:txBody>
      </p:sp>
    </p:spTree>
    <p:extLst>
      <p:ext uri="{BB962C8B-B14F-4D97-AF65-F5344CB8AC3E}">
        <p14:creationId xmlns:p14="http://schemas.microsoft.com/office/powerpoint/2010/main" val="23305632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09A3/Content-2x column_Light" preserve="1" userDrawn="1">
  <p:cSld name="Content - Column with Image - 3">
    <p:spTree>
      <p:nvGrpSpPr>
        <p:cNvPr id="1" name="Shape 46"/>
        <p:cNvGrpSpPr/>
        <p:nvPr/>
      </p:nvGrpSpPr>
      <p:grpSpPr>
        <a:xfrm>
          <a:off x="0" y="0"/>
          <a:ext cx="0" cy="0"/>
          <a:chOff x="0" y="0"/>
          <a:chExt cx="0" cy="0"/>
        </a:xfrm>
      </p:grpSpPr>
      <p:sp>
        <p:nvSpPr>
          <p:cNvPr id="10" name="Picture Placeholder 12">
            <a:extLst>
              <a:ext uri="{FF2B5EF4-FFF2-40B4-BE49-F238E27FC236}">
                <a16:creationId xmlns:a16="http://schemas.microsoft.com/office/drawing/2014/main" id="{C14D8301-8B1A-E288-9742-B1604681A5F2}"/>
              </a:ext>
            </a:extLst>
          </p:cNvPr>
          <p:cNvSpPr>
            <a:spLocks noGrp="1"/>
          </p:cNvSpPr>
          <p:nvPr>
            <p:ph type="pic" sz="quarter" idx="19"/>
          </p:nvPr>
        </p:nvSpPr>
        <p:spPr>
          <a:xfrm>
            <a:off x="6096794" y="-1"/>
            <a:ext cx="6093351" cy="6854159"/>
          </a:xfrm>
          <a:custGeom>
            <a:avLst/>
            <a:gdLst>
              <a:gd name="connsiteX0" fmla="*/ 63373 w 2208182"/>
              <a:gd name="connsiteY0" fmla="*/ 0 h 2484216"/>
              <a:gd name="connsiteX1" fmla="*/ 2208182 w 2208182"/>
              <a:gd name="connsiteY1" fmla="*/ 0 h 2484216"/>
              <a:gd name="connsiteX2" fmla="*/ 2208182 w 2208182"/>
              <a:gd name="connsiteY2" fmla="*/ 2484216 h 2484216"/>
              <a:gd name="connsiteX3" fmla="*/ 56279 w 2208182"/>
              <a:gd name="connsiteY3" fmla="*/ 2484216 h 2484216"/>
              <a:gd name="connsiteX4" fmla="*/ 41812 w 2208182"/>
              <a:gd name="connsiteY4" fmla="*/ 2335783 h 2484216"/>
              <a:gd name="connsiteX5" fmla="*/ 0 w 2208182"/>
              <a:gd name="connsiteY5" fmla="*/ 1264188 h 2484216"/>
              <a:gd name="connsiteX6" fmla="*/ 45087 w 2208182"/>
              <a:gd name="connsiteY6" fmla="*/ 179298 h 248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8182" h="2484216">
                <a:moveTo>
                  <a:pt x="63373" y="0"/>
                </a:moveTo>
                <a:lnTo>
                  <a:pt x="2208182" y="0"/>
                </a:lnTo>
                <a:lnTo>
                  <a:pt x="2208182" y="2484216"/>
                </a:lnTo>
                <a:lnTo>
                  <a:pt x="56279" y="2484216"/>
                </a:lnTo>
                <a:lnTo>
                  <a:pt x="41812" y="2335783"/>
                </a:lnTo>
                <a:cubicBezTo>
                  <a:pt x="13794" y="1976103"/>
                  <a:pt x="0" y="1618761"/>
                  <a:pt x="0" y="1264188"/>
                </a:cubicBezTo>
                <a:cubicBezTo>
                  <a:pt x="0" y="905184"/>
                  <a:pt x="15173" y="543409"/>
                  <a:pt x="45087" y="179298"/>
                </a:cubicBezTo>
                <a:close/>
              </a:path>
            </a:pathLst>
          </a:custGeom>
          <a:solidFill>
            <a:schemeClr val="accent6"/>
          </a:solidFill>
        </p:spPr>
        <p:txBody>
          <a:bodyPr wrap="square" anchor="ctr">
            <a:noAutofit/>
          </a:bodyPr>
          <a:lstStyle>
            <a:lvl1pPr algn="ctr">
              <a:defRPr sz="1067"/>
            </a:lvl1pPr>
          </a:lstStyle>
          <a:p>
            <a:r>
              <a:rPr lang="en-US"/>
              <a:t>Click icon to add picture</a:t>
            </a:r>
          </a:p>
        </p:txBody>
      </p:sp>
      <p:sp>
        <p:nvSpPr>
          <p:cNvPr id="11" name="Title 10">
            <a:extLst>
              <a:ext uri="{FF2B5EF4-FFF2-40B4-BE49-F238E27FC236}">
                <a16:creationId xmlns:a16="http://schemas.microsoft.com/office/drawing/2014/main" id="{414317A7-A004-15DD-0BA0-AE8AF408D0DC}"/>
              </a:ext>
            </a:extLst>
          </p:cNvPr>
          <p:cNvSpPr>
            <a:spLocks noGrp="1"/>
          </p:cNvSpPr>
          <p:nvPr>
            <p:ph type="title"/>
          </p:nvPr>
        </p:nvSpPr>
        <p:spPr>
          <a:xfrm>
            <a:off x="457260" y="366185"/>
            <a:ext cx="5400000" cy="763807"/>
          </a:xfrm>
        </p:spPr>
        <p:txBody>
          <a:bodyPr anchor="t"/>
          <a:lstStyle/>
          <a:p>
            <a:r>
              <a:rPr lang="en-US"/>
              <a:t>Click to edit Master title style</a:t>
            </a:r>
            <a:endParaRPr lang="en-US" dirty="0"/>
          </a:p>
        </p:txBody>
      </p:sp>
      <p:sp>
        <p:nvSpPr>
          <p:cNvPr id="2" name="Content Placeholder 2">
            <a:extLst>
              <a:ext uri="{FF2B5EF4-FFF2-40B4-BE49-F238E27FC236}">
                <a16:creationId xmlns:a16="http://schemas.microsoft.com/office/drawing/2014/main" id="{7A65F3E7-DB41-4599-78D8-9897EDE4AE0E}"/>
              </a:ext>
            </a:extLst>
          </p:cNvPr>
          <p:cNvSpPr>
            <a:spLocks noGrp="1"/>
          </p:cNvSpPr>
          <p:nvPr>
            <p:ph sz="quarter" idx="22"/>
          </p:nvPr>
        </p:nvSpPr>
        <p:spPr>
          <a:xfrm>
            <a:off x="457260" y="1367316"/>
            <a:ext cx="5400000" cy="4641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Google Shape;64;p11">
            <a:extLst>
              <a:ext uri="{FF2B5EF4-FFF2-40B4-BE49-F238E27FC236}">
                <a16:creationId xmlns:a16="http://schemas.microsoft.com/office/drawing/2014/main" id="{981C685B-967C-0C8E-296E-DA7F7D230872}"/>
              </a:ext>
            </a:extLst>
          </p:cNvPr>
          <p:cNvSpPr txBox="1"/>
          <p:nvPr userDrawn="1"/>
        </p:nvSpPr>
        <p:spPr>
          <a:xfrm>
            <a:off x="11360885" y="6336892"/>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chemeClr val="bg1"/>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chemeClr val="bg1"/>
              </a:solidFill>
              <a:latin typeface="Poppins" pitchFamily="2" charset="77"/>
              <a:ea typeface="Roboto Light"/>
              <a:cs typeface="Poppins" pitchFamily="2" charset="77"/>
              <a:sym typeface="Roboto Light"/>
            </a:endParaRPr>
          </a:p>
        </p:txBody>
      </p:sp>
    </p:spTree>
    <p:extLst>
      <p:ext uri="{BB962C8B-B14F-4D97-AF65-F5344CB8AC3E}">
        <p14:creationId xmlns:p14="http://schemas.microsoft.com/office/powerpoint/2010/main" val="17499602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09A3/Content-2x column_Light" preserve="1" userDrawn="1">
  <p:cSld name="Content - Column with Image - 4 - no Triflex">
    <p:spTree>
      <p:nvGrpSpPr>
        <p:cNvPr id="1" name="Shape 46"/>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DFA4EA7-5CDB-7A43-0EE7-FE760EE3FBB2}"/>
              </a:ext>
            </a:extLst>
          </p:cNvPr>
          <p:cNvSpPr>
            <a:spLocks noGrp="1"/>
          </p:cNvSpPr>
          <p:nvPr>
            <p:ph type="pic" sz="quarter" idx="18"/>
          </p:nvPr>
        </p:nvSpPr>
        <p:spPr>
          <a:xfrm>
            <a:off x="6289153" y="1365251"/>
            <a:ext cx="5904436" cy="4648200"/>
          </a:xfrm>
          <a:solidFill>
            <a:schemeClr val="accent6"/>
          </a:solidFill>
        </p:spPr>
        <p:txBody>
          <a:bodyPr anchor="ctr">
            <a:normAutofit/>
          </a:bodyPr>
          <a:lstStyle>
            <a:lvl1pPr algn="ctr">
              <a:defRPr sz="1333"/>
            </a:lvl1pPr>
          </a:lstStyle>
          <a:p>
            <a:r>
              <a:rPr lang="en-US"/>
              <a:t>Click icon to add picture</a:t>
            </a:r>
          </a:p>
        </p:txBody>
      </p:sp>
      <p:sp>
        <p:nvSpPr>
          <p:cNvPr id="2" name="Title 1">
            <a:extLst>
              <a:ext uri="{FF2B5EF4-FFF2-40B4-BE49-F238E27FC236}">
                <a16:creationId xmlns:a16="http://schemas.microsoft.com/office/drawing/2014/main" id="{A3535B99-6999-ABDB-9513-A7E40130AE72}"/>
              </a:ext>
            </a:extLst>
          </p:cNvPr>
          <p:cNvSpPr>
            <a:spLocks noGrp="1"/>
          </p:cNvSpPr>
          <p:nvPr>
            <p:ph type="title"/>
          </p:nvPr>
        </p:nvSpPr>
        <p:spPr>
          <a:xfrm>
            <a:off x="455594" y="366185"/>
            <a:ext cx="11282400" cy="763807"/>
          </a:xfrm>
        </p:spPr>
        <p:txBody>
          <a:bodyPr anchor="t"/>
          <a:lstStyle/>
          <a:p>
            <a:r>
              <a:rPr lang="en-US"/>
              <a:t>Click to edit Master title style</a:t>
            </a:r>
            <a:endParaRPr lang="en-US" dirty="0"/>
          </a:p>
        </p:txBody>
      </p:sp>
      <p:sp>
        <p:nvSpPr>
          <p:cNvPr id="8" name="Google Shape;64;p11">
            <a:extLst>
              <a:ext uri="{FF2B5EF4-FFF2-40B4-BE49-F238E27FC236}">
                <a16:creationId xmlns:a16="http://schemas.microsoft.com/office/drawing/2014/main" id="{78B49010-3770-D55F-DB35-A20E3B303E11}"/>
              </a:ext>
            </a:extLst>
          </p:cNvPr>
          <p:cNvSpPr txBox="1"/>
          <p:nvPr userDrawn="1"/>
        </p:nvSpPr>
        <p:spPr>
          <a:xfrm>
            <a:off x="11360885" y="6336892"/>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rgbClr val="707070"/>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rgbClr val="707070"/>
              </a:solidFill>
              <a:latin typeface="Poppins" pitchFamily="2" charset="77"/>
              <a:ea typeface="Roboto Light"/>
              <a:cs typeface="Poppins" pitchFamily="2" charset="77"/>
              <a:sym typeface="Roboto Light"/>
            </a:endParaRPr>
          </a:p>
        </p:txBody>
      </p:sp>
      <p:sp>
        <p:nvSpPr>
          <p:cNvPr id="6" name="Content Placeholder 11">
            <a:extLst>
              <a:ext uri="{FF2B5EF4-FFF2-40B4-BE49-F238E27FC236}">
                <a16:creationId xmlns:a16="http://schemas.microsoft.com/office/drawing/2014/main" id="{F2354211-055E-1816-E23D-97650BD1EDE0}"/>
              </a:ext>
            </a:extLst>
          </p:cNvPr>
          <p:cNvSpPr>
            <a:spLocks noGrp="1"/>
          </p:cNvSpPr>
          <p:nvPr>
            <p:ph sz="quarter" idx="17"/>
          </p:nvPr>
        </p:nvSpPr>
        <p:spPr>
          <a:xfrm>
            <a:off x="457261" y="1371600"/>
            <a:ext cx="5447176" cy="4641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Graphic 3">
            <a:extLst>
              <a:ext uri="{FF2B5EF4-FFF2-40B4-BE49-F238E27FC236}">
                <a16:creationId xmlns:a16="http://schemas.microsoft.com/office/drawing/2014/main" id="{8B6C9D6E-2410-BA03-DB83-4B08ECE137BA}"/>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t="25554" b="-1125"/>
          <a:stretch/>
        </p:blipFill>
        <p:spPr>
          <a:xfrm rot="5400000">
            <a:off x="11562823" y="500018"/>
            <a:ext cx="764003" cy="495943"/>
          </a:xfrm>
          <a:prstGeom prst="rect">
            <a:avLst/>
          </a:prstGeom>
        </p:spPr>
      </p:pic>
    </p:spTree>
    <p:extLst>
      <p:ext uri="{BB962C8B-B14F-4D97-AF65-F5344CB8AC3E}">
        <p14:creationId xmlns:p14="http://schemas.microsoft.com/office/powerpoint/2010/main" val="2656043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1A3/Title_Light" preserve="1" userDrawn="1">
  <p:cSld name="Title - Blue Triflex 1">
    <p:bg>
      <p:bgPr>
        <a:solidFill>
          <a:schemeClr val="bg1"/>
        </a:solidFill>
        <a:effectLst/>
      </p:bgPr>
    </p:bg>
    <p:spTree>
      <p:nvGrpSpPr>
        <p:cNvPr id="1" name="Shape 8"/>
        <p:cNvGrpSpPr/>
        <p:nvPr/>
      </p:nvGrpSpPr>
      <p:grpSpPr>
        <a:xfrm>
          <a:off x="0" y="0"/>
          <a:ext cx="0" cy="0"/>
          <a:chOff x="0" y="0"/>
          <a:chExt cx="0" cy="0"/>
        </a:xfrm>
      </p:grpSpPr>
      <p:pic>
        <p:nvPicPr>
          <p:cNvPr id="6" name="Graphic 5">
            <a:extLst>
              <a:ext uri="{FF2B5EF4-FFF2-40B4-BE49-F238E27FC236}">
                <a16:creationId xmlns:a16="http://schemas.microsoft.com/office/drawing/2014/main" id="{42C417E1-8706-6A4D-25D8-2A1FADAA269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178" t="29778" r="20119"/>
          <a:stretch/>
        </p:blipFill>
        <p:spPr>
          <a:xfrm>
            <a:off x="5265126" y="0"/>
            <a:ext cx="6928462" cy="6643200"/>
          </a:xfrm>
          <a:prstGeom prst="rect">
            <a:avLst/>
          </a:prstGeom>
        </p:spPr>
      </p:pic>
      <p:pic>
        <p:nvPicPr>
          <p:cNvPr id="27" name="Graphic 26">
            <a:extLst>
              <a:ext uri="{FF2B5EF4-FFF2-40B4-BE49-F238E27FC236}">
                <a16:creationId xmlns:a16="http://schemas.microsoft.com/office/drawing/2014/main" id="{3E28D24F-B1E2-0609-7DC1-5D97C2FEA4CD}"/>
              </a:ext>
            </a:extLst>
          </p:cNvPr>
          <p:cNvPicPr>
            <a:picLocks noChangeAspect="1"/>
          </p:cNvPicPr>
          <p:nvPr userDrawn="1"/>
        </p:nvPicPr>
        <p:blipFill rotWithShape="1">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l="24809" t="39721" r="24725" b="40077"/>
          <a:stretch/>
        </p:blipFill>
        <p:spPr>
          <a:xfrm>
            <a:off x="548035" y="428953"/>
            <a:ext cx="1255482" cy="711097"/>
          </a:xfrm>
          <a:prstGeom prst="rect">
            <a:avLst/>
          </a:prstGeom>
        </p:spPr>
      </p:pic>
      <p:sp>
        <p:nvSpPr>
          <p:cNvPr id="5" name="Google Shape;64;p11">
            <a:extLst>
              <a:ext uri="{FF2B5EF4-FFF2-40B4-BE49-F238E27FC236}">
                <a16:creationId xmlns:a16="http://schemas.microsoft.com/office/drawing/2014/main" id="{565E2EFB-5BF9-6447-63B0-28DD48B17A7D}"/>
              </a:ext>
            </a:extLst>
          </p:cNvPr>
          <p:cNvSpPr txBox="1"/>
          <p:nvPr userDrawn="1"/>
        </p:nvSpPr>
        <p:spPr>
          <a:xfrm>
            <a:off x="11360885" y="6336892"/>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rgbClr val="707070"/>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rgbClr val="707070"/>
              </a:solidFill>
              <a:latin typeface="Poppins" pitchFamily="2" charset="77"/>
              <a:ea typeface="Roboto Light"/>
              <a:cs typeface="Poppins" pitchFamily="2" charset="77"/>
              <a:sym typeface="Roboto Light"/>
            </a:endParaRPr>
          </a:p>
        </p:txBody>
      </p:sp>
      <p:sp>
        <p:nvSpPr>
          <p:cNvPr id="2" name="Google Shape;35;p9">
            <a:extLst>
              <a:ext uri="{FF2B5EF4-FFF2-40B4-BE49-F238E27FC236}">
                <a16:creationId xmlns:a16="http://schemas.microsoft.com/office/drawing/2014/main" id="{38F2FF26-35CF-AD18-C451-910246DC34BF}"/>
              </a:ext>
            </a:extLst>
          </p:cNvPr>
          <p:cNvSpPr txBox="1">
            <a:spLocks noGrp="1"/>
          </p:cNvSpPr>
          <p:nvPr>
            <p:ph type="title"/>
          </p:nvPr>
        </p:nvSpPr>
        <p:spPr>
          <a:xfrm>
            <a:off x="457260" y="2148644"/>
            <a:ext cx="6055734" cy="1890000"/>
          </a:xfrm>
          <a:prstGeom prst="rect">
            <a:avLst/>
          </a:prstGeom>
          <a:noFill/>
          <a:ln>
            <a:noFill/>
          </a:ln>
        </p:spPr>
        <p:txBody>
          <a:bodyPr spcFirstLastPara="1" wrap="square" lIns="0" tIns="180000" rIns="0" bIns="180000" anchor="t" anchorCtr="0">
            <a:noAutofit/>
          </a:bodyPr>
          <a:lstStyle>
            <a:lvl1pPr marR="0" lvl="0" algn="l" rtl="0">
              <a:lnSpc>
                <a:spcPct val="100000"/>
              </a:lnSpc>
              <a:spcBef>
                <a:spcPts val="0"/>
              </a:spcBef>
              <a:spcAft>
                <a:spcPts val="0"/>
              </a:spcAft>
              <a:buClr>
                <a:schemeClr val="dk1"/>
              </a:buClr>
              <a:buSzPts val="3600"/>
              <a:buFont typeface="Manrope ExtraBold"/>
              <a:buNone/>
              <a:defRPr sz="4200" b="1" i="0" u="none" strike="noStrike" cap="none">
                <a:solidFill>
                  <a:schemeClr val="tx1"/>
                </a:solidFill>
                <a:latin typeface="+mn-lt"/>
                <a:ea typeface="Poppins SemiBold" pitchFamily="2" charset="77"/>
                <a:cs typeface="Poppins SemiBold" pitchFamily="2" charset="77"/>
                <a:sym typeface="Manrope ExtraBold"/>
              </a:defRPr>
            </a:lvl1pPr>
            <a:lvl2pPr marR="0" lvl="1"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9pPr>
          </a:lstStyle>
          <a:p>
            <a:r>
              <a:rPr lang="en-US"/>
              <a:t>Click to edit Master title style</a:t>
            </a:r>
            <a:endParaRPr dirty="0"/>
          </a:p>
        </p:txBody>
      </p:sp>
      <p:sp>
        <p:nvSpPr>
          <p:cNvPr id="4" name="Google Shape;36;p9">
            <a:extLst>
              <a:ext uri="{FF2B5EF4-FFF2-40B4-BE49-F238E27FC236}">
                <a16:creationId xmlns:a16="http://schemas.microsoft.com/office/drawing/2014/main" id="{FFF9B21C-C890-5B90-287A-A8B6E3DB6CDB}"/>
              </a:ext>
            </a:extLst>
          </p:cNvPr>
          <p:cNvSpPr txBox="1">
            <a:spLocks noGrp="1"/>
          </p:cNvSpPr>
          <p:nvPr>
            <p:ph type="subTitle" idx="1"/>
          </p:nvPr>
        </p:nvSpPr>
        <p:spPr>
          <a:xfrm>
            <a:off x="457261" y="4054467"/>
            <a:ext cx="4510187" cy="677200"/>
          </a:xfrm>
          <a:prstGeom prst="rect">
            <a:avLst/>
          </a:prstGeom>
          <a:noFill/>
          <a:ln>
            <a:noFill/>
          </a:ln>
        </p:spPr>
        <p:txBody>
          <a:bodyPr spcFirstLastPara="1" wrap="square" lIns="0" tIns="180000" rIns="0" bIns="180000" anchor="b" anchorCtr="0">
            <a:noAutofit/>
          </a:bodyPr>
          <a:lstStyle>
            <a:lvl1pPr marR="0" lvl="0" algn="l" rtl="0">
              <a:lnSpc>
                <a:spcPct val="100000"/>
              </a:lnSpc>
              <a:spcBef>
                <a:spcPts val="0"/>
              </a:spcBef>
              <a:spcAft>
                <a:spcPts val="0"/>
              </a:spcAft>
              <a:buClr>
                <a:schemeClr val="dk1"/>
              </a:buClr>
              <a:buSzPts val="1000"/>
              <a:buFont typeface="Manrope"/>
              <a:buNone/>
              <a:defRPr sz="1600" b="0" i="0" u="none" strike="noStrike" cap="none">
                <a:solidFill>
                  <a:schemeClr val="tx1"/>
                </a:solidFill>
                <a:latin typeface="Poppins" pitchFamily="2" charset="77"/>
                <a:ea typeface="Poppins" pitchFamily="2" charset="77"/>
                <a:cs typeface="Poppins" pitchFamily="2" charset="77"/>
                <a:sym typeface="Manrope"/>
              </a:defRPr>
            </a:lvl1pPr>
            <a:lvl2pPr marR="0" lvl="1"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2pPr>
            <a:lvl3pPr marR="0" lvl="2"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3pPr>
            <a:lvl4pPr marR="0" lvl="3"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4pPr>
            <a:lvl5pPr marR="0" lvl="4"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5pPr>
            <a:lvl6pPr marR="0" lvl="5"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6pPr>
            <a:lvl7pPr marR="0" lvl="6"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7pPr>
            <a:lvl8pPr marR="0" lvl="7"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8pPr>
            <a:lvl9pPr marR="0" lvl="8"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9pPr>
          </a:lstStyle>
          <a:p>
            <a:r>
              <a:rPr lang="en-US"/>
              <a:t>Click to edit Master subtitle style</a:t>
            </a:r>
            <a:endParaRPr dirty="0"/>
          </a:p>
        </p:txBody>
      </p:sp>
    </p:spTree>
    <p:extLst>
      <p:ext uri="{BB962C8B-B14F-4D97-AF65-F5344CB8AC3E}">
        <p14:creationId xmlns:p14="http://schemas.microsoft.com/office/powerpoint/2010/main" val="423572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09A3/Content-2x column_Light" preserve="1" userDrawn="1">
  <p:cSld name="Content - Column with Image - 5 - no Triflex">
    <p:spTree>
      <p:nvGrpSpPr>
        <p:cNvPr id="1" name="Shape 46"/>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DFA4EA7-5CDB-7A43-0EE7-FE760EE3FBB2}"/>
              </a:ext>
            </a:extLst>
          </p:cNvPr>
          <p:cNvSpPr>
            <a:spLocks noGrp="1"/>
          </p:cNvSpPr>
          <p:nvPr>
            <p:ph type="pic" sz="quarter" idx="18"/>
          </p:nvPr>
        </p:nvSpPr>
        <p:spPr>
          <a:xfrm>
            <a:off x="0" y="1365251"/>
            <a:ext cx="5898512" cy="4648200"/>
          </a:xfrm>
          <a:solidFill>
            <a:schemeClr val="accent6"/>
          </a:solidFill>
        </p:spPr>
        <p:txBody>
          <a:bodyPr anchor="ctr">
            <a:normAutofit/>
          </a:bodyPr>
          <a:lstStyle>
            <a:lvl1pPr algn="ctr">
              <a:defRPr sz="1333"/>
            </a:lvl1pPr>
          </a:lstStyle>
          <a:p>
            <a:r>
              <a:rPr lang="en-US"/>
              <a:t>Click icon to add picture</a:t>
            </a:r>
          </a:p>
        </p:txBody>
      </p:sp>
      <p:sp>
        <p:nvSpPr>
          <p:cNvPr id="2" name="Title 1">
            <a:extLst>
              <a:ext uri="{FF2B5EF4-FFF2-40B4-BE49-F238E27FC236}">
                <a16:creationId xmlns:a16="http://schemas.microsoft.com/office/drawing/2014/main" id="{50C9E665-59F8-0275-7353-8C6CFCF6E09F}"/>
              </a:ext>
            </a:extLst>
          </p:cNvPr>
          <p:cNvSpPr>
            <a:spLocks noGrp="1"/>
          </p:cNvSpPr>
          <p:nvPr>
            <p:ph type="title"/>
          </p:nvPr>
        </p:nvSpPr>
        <p:spPr>
          <a:xfrm>
            <a:off x="455594" y="366185"/>
            <a:ext cx="11282400" cy="763807"/>
          </a:xfrm>
        </p:spPr>
        <p:txBody>
          <a:bodyPr anchor="t"/>
          <a:lstStyle/>
          <a:p>
            <a:r>
              <a:rPr lang="en-US"/>
              <a:t>Click to edit Master title style</a:t>
            </a:r>
            <a:endParaRPr lang="en-US" dirty="0"/>
          </a:p>
        </p:txBody>
      </p:sp>
      <p:sp>
        <p:nvSpPr>
          <p:cNvPr id="8" name="Google Shape;64;p11">
            <a:extLst>
              <a:ext uri="{FF2B5EF4-FFF2-40B4-BE49-F238E27FC236}">
                <a16:creationId xmlns:a16="http://schemas.microsoft.com/office/drawing/2014/main" id="{8F443012-C1E5-82F1-3288-03D06C80CAAA}"/>
              </a:ext>
            </a:extLst>
          </p:cNvPr>
          <p:cNvSpPr txBox="1"/>
          <p:nvPr userDrawn="1"/>
        </p:nvSpPr>
        <p:spPr>
          <a:xfrm>
            <a:off x="11360885" y="6336892"/>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rgbClr val="707070"/>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rgbClr val="707070"/>
              </a:solidFill>
              <a:latin typeface="Poppins" pitchFamily="2" charset="77"/>
              <a:ea typeface="Roboto Light"/>
              <a:cs typeface="Poppins" pitchFamily="2" charset="77"/>
              <a:sym typeface="Roboto Light"/>
            </a:endParaRPr>
          </a:p>
        </p:txBody>
      </p:sp>
      <p:sp>
        <p:nvSpPr>
          <p:cNvPr id="5" name="Content Placeholder 11">
            <a:extLst>
              <a:ext uri="{FF2B5EF4-FFF2-40B4-BE49-F238E27FC236}">
                <a16:creationId xmlns:a16="http://schemas.microsoft.com/office/drawing/2014/main" id="{A3E24E72-694F-BF25-AF93-4D0ACBEBE80B}"/>
              </a:ext>
            </a:extLst>
          </p:cNvPr>
          <p:cNvSpPr>
            <a:spLocks noGrp="1"/>
          </p:cNvSpPr>
          <p:nvPr>
            <p:ph sz="quarter" idx="19"/>
          </p:nvPr>
        </p:nvSpPr>
        <p:spPr>
          <a:xfrm>
            <a:off x="6295077" y="1371600"/>
            <a:ext cx="5447176" cy="4641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Graphic 3">
            <a:extLst>
              <a:ext uri="{FF2B5EF4-FFF2-40B4-BE49-F238E27FC236}">
                <a16:creationId xmlns:a16="http://schemas.microsoft.com/office/drawing/2014/main" id="{BB737470-4A20-9373-8841-027E789395B3}"/>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t="25554" b="-1125"/>
          <a:stretch/>
        </p:blipFill>
        <p:spPr>
          <a:xfrm rot="5400000">
            <a:off x="11562823" y="500018"/>
            <a:ext cx="764003" cy="495943"/>
          </a:xfrm>
          <a:prstGeom prst="rect">
            <a:avLst/>
          </a:prstGeom>
        </p:spPr>
      </p:pic>
    </p:spTree>
    <p:extLst>
      <p:ext uri="{BB962C8B-B14F-4D97-AF65-F5344CB8AC3E}">
        <p14:creationId xmlns:p14="http://schemas.microsoft.com/office/powerpoint/2010/main" val="29200378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09A3/Content-2x column_Light" preserve="1" userDrawn="1">
  <p:cSld name="Content - 2x Column with Image - 1">
    <p:spTree>
      <p:nvGrpSpPr>
        <p:cNvPr id="1" name="Shape 46"/>
        <p:cNvGrpSpPr/>
        <p:nvPr/>
      </p:nvGrpSpPr>
      <p:grpSpPr>
        <a:xfrm>
          <a:off x="0" y="0"/>
          <a:ext cx="0" cy="0"/>
          <a:chOff x="0" y="0"/>
          <a:chExt cx="0" cy="0"/>
        </a:xfrm>
      </p:grpSpPr>
      <p:sp>
        <p:nvSpPr>
          <p:cNvPr id="11" name="Title 10">
            <a:extLst>
              <a:ext uri="{FF2B5EF4-FFF2-40B4-BE49-F238E27FC236}">
                <a16:creationId xmlns:a16="http://schemas.microsoft.com/office/drawing/2014/main" id="{414317A7-A004-15DD-0BA0-AE8AF408D0DC}"/>
              </a:ext>
            </a:extLst>
          </p:cNvPr>
          <p:cNvSpPr>
            <a:spLocks noGrp="1"/>
          </p:cNvSpPr>
          <p:nvPr>
            <p:ph type="title"/>
          </p:nvPr>
        </p:nvSpPr>
        <p:spPr>
          <a:xfrm>
            <a:off x="457259" y="366185"/>
            <a:ext cx="7433594" cy="763807"/>
          </a:xfrm>
        </p:spPr>
        <p:txBody>
          <a:bodyPr anchor="t"/>
          <a:lstStyle/>
          <a:p>
            <a:r>
              <a:rPr lang="en-US"/>
              <a:t>Click to edit Master title style</a:t>
            </a:r>
            <a:endParaRPr lang="en-US" dirty="0"/>
          </a:p>
        </p:txBody>
      </p:sp>
      <p:sp>
        <p:nvSpPr>
          <p:cNvPr id="20" name="Picture Placeholder 19">
            <a:extLst>
              <a:ext uri="{FF2B5EF4-FFF2-40B4-BE49-F238E27FC236}">
                <a16:creationId xmlns:a16="http://schemas.microsoft.com/office/drawing/2014/main" id="{2561F494-500C-8F89-843D-6B5B49A2EDBA}"/>
              </a:ext>
            </a:extLst>
          </p:cNvPr>
          <p:cNvSpPr>
            <a:spLocks noGrp="1"/>
          </p:cNvSpPr>
          <p:nvPr>
            <p:ph type="pic" sz="quarter" idx="19"/>
          </p:nvPr>
        </p:nvSpPr>
        <p:spPr>
          <a:xfrm>
            <a:off x="8144151" y="0"/>
            <a:ext cx="3592178" cy="6858000"/>
          </a:xfrm>
          <a:custGeom>
            <a:avLst/>
            <a:gdLst>
              <a:gd name="connsiteX0" fmla="*/ 151236 w 1767819"/>
              <a:gd name="connsiteY0" fmla="*/ 0 h 3375468"/>
              <a:gd name="connsiteX1" fmla="*/ 1767819 w 1767819"/>
              <a:gd name="connsiteY1" fmla="*/ 0 h 3375468"/>
              <a:gd name="connsiteX2" fmla="*/ 1748652 w 1767819"/>
              <a:gd name="connsiteY2" fmla="*/ 145835 h 3375468"/>
              <a:gd name="connsiteX3" fmla="*/ 1611002 w 1767819"/>
              <a:gd name="connsiteY3" fmla="*/ 1703673 h 3375468"/>
              <a:gd name="connsiteX4" fmla="*/ 1705637 w 1767819"/>
              <a:gd name="connsiteY4" fmla="*/ 3101696 h 3375468"/>
              <a:gd name="connsiteX5" fmla="*/ 1750940 w 1767819"/>
              <a:gd name="connsiteY5" fmla="*/ 3375468 h 3375468"/>
              <a:gd name="connsiteX6" fmla="*/ 141697 w 1767819"/>
              <a:gd name="connsiteY6" fmla="*/ 3375468 h 3375468"/>
              <a:gd name="connsiteX7" fmla="*/ 121977 w 1767819"/>
              <a:gd name="connsiteY7" fmla="*/ 3260932 h 3375468"/>
              <a:gd name="connsiteX8" fmla="*/ 0 w 1767819"/>
              <a:gd name="connsiteY8" fmla="*/ 1703673 h 3375468"/>
              <a:gd name="connsiteX9" fmla="*/ 128946 w 1767819"/>
              <a:gd name="connsiteY9" fmla="*/ 127218 h 337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7819" h="3375468">
                <a:moveTo>
                  <a:pt x="151236" y="0"/>
                </a:moveTo>
                <a:lnTo>
                  <a:pt x="1767819" y="0"/>
                </a:lnTo>
                <a:lnTo>
                  <a:pt x="1748652" y="145835"/>
                </a:lnTo>
                <a:cubicBezTo>
                  <a:pt x="1691297" y="590246"/>
                  <a:pt x="1611002" y="1273659"/>
                  <a:pt x="1611002" y="1703673"/>
                </a:cubicBezTo>
                <a:cubicBezTo>
                  <a:pt x="1611002" y="2156722"/>
                  <a:pt x="1639679" y="2627050"/>
                  <a:pt x="1705637" y="3101696"/>
                </a:cubicBezTo>
                <a:lnTo>
                  <a:pt x="1750940" y="3375468"/>
                </a:lnTo>
                <a:lnTo>
                  <a:pt x="141697" y="3375468"/>
                </a:lnTo>
                <a:lnTo>
                  <a:pt x="121977" y="3260932"/>
                </a:lnTo>
                <a:cubicBezTo>
                  <a:pt x="39830" y="2735514"/>
                  <a:pt x="0" y="2215594"/>
                  <a:pt x="0" y="1703673"/>
                </a:cubicBezTo>
                <a:cubicBezTo>
                  <a:pt x="0" y="1185353"/>
                  <a:pt x="43812" y="659035"/>
                  <a:pt x="128946" y="127218"/>
                </a:cubicBezTo>
                <a:close/>
              </a:path>
            </a:pathLst>
          </a:custGeom>
          <a:solidFill>
            <a:schemeClr val="accent6"/>
          </a:solidFill>
        </p:spPr>
        <p:txBody>
          <a:bodyPr wrap="square" anchor="ctr">
            <a:noAutofit/>
          </a:bodyPr>
          <a:lstStyle>
            <a:lvl1pPr algn="ctr">
              <a:defRPr sz="1067"/>
            </a:lvl1pPr>
          </a:lstStyle>
          <a:p>
            <a:r>
              <a:rPr lang="en-US"/>
              <a:t>Click icon to add picture</a:t>
            </a:r>
          </a:p>
        </p:txBody>
      </p:sp>
      <p:sp>
        <p:nvSpPr>
          <p:cNvPr id="2" name="Google Shape;64;p11">
            <a:extLst>
              <a:ext uri="{FF2B5EF4-FFF2-40B4-BE49-F238E27FC236}">
                <a16:creationId xmlns:a16="http://schemas.microsoft.com/office/drawing/2014/main" id="{02A48F70-EF52-9C83-C698-B2670837D032}"/>
              </a:ext>
            </a:extLst>
          </p:cNvPr>
          <p:cNvSpPr txBox="1"/>
          <p:nvPr userDrawn="1"/>
        </p:nvSpPr>
        <p:spPr>
          <a:xfrm>
            <a:off x="11360885" y="6336892"/>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rgbClr val="707070"/>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rgbClr val="707070"/>
              </a:solidFill>
              <a:latin typeface="Poppins" pitchFamily="2" charset="77"/>
              <a:ea typeface="Roboto Light"/>
              <a:cs typeface="Poppins" pitchFamily="2" charset="77"/>
              <a:sym typeface="Roboto Light"/>
            </a:endParaRPr>
          </a:p>
        </p:txBody>
      </p:sp>
      <p:sp>
        <p:nvSpPr>
          <p:cNvPr id="4" name="Content Placeholder 2">
            <a:extLst>
              <a:ext uri="{FF2B5EF4-FFF2-40B4-BE49-F238E27FC236}">
                <a16:creationId xmlns:a16="http://schemas.microsoft.com/office/drawing/2014/main" id="{949BDEB6-A53C-AA74-E1ED-203C2CD17792}"/>
              </a:ext>
            </a:extLst>
          </p:cNvPr>
          <p:cNvSpPr>
            <a:spLocks noGrp="1"/>
          </p:cNvSpPr>
          <p:nvPr>
            <p:ph sz="quarter" idx="21"/>
          </p:nvPr>
        </p:nvSpPr>
        <p:spPr>
          <a:xfrm>
            <a:off x="457259" y="1367316"/>
            <a:ext cx="3585600" cy="4641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a:extLst>
              <a:ext uri="{FF2B5EF4-FFF2-40B4-BE49-F238E27FC236}">
                <a16:creationId xmlns:a16="http://schemas.microsoft.com/office/drawing/2014/main" id="{7AD96794-16F9-E643-8DFF-9352498CE82D}"/>
              </a:ext>
            </a:extLst>
          </p:cNvPr>
          <p:cNvSpPr>
            <a:spLocks noGrp="1"/>
          </p:cNvSpPr>
          <p:nvPr>
            <p:ph sz="quarter" idx="22"/>
          </p:nvPr>
        </p:nvSpPr>
        <p:spPr>
          <a:xfrm>
            <a:off x="4302736" y="1367316"/>
            <a:ext cx="3588117" cy="4641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894222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09A3/Content-2x column_Light" preserve="1" userDrawn="1">
  <p:cSld name="Content - 2x Column with Image - 2 - no Triflex">
    <p:spTree>
      <p:nvGrpSpPr>
        <p:cNvPr id="1" name="Shape 46"/>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DFA4EA7-5CDB-7A43-0EE7-FE760EE3FBB2}"/>
              </a:ext>
            </a:extLst>
          </p:cNvPr>
          <p:cNvSpPr>
            <a:spLocks noGrp="1"/>
          </p:cNvSpPr>
          <p:nvPr>
            <p:ph type="pic" sz="quarter" idx="18"/>
          </p:nvPr>
        </p:nvSpPr>
        <p:spPr>
          <a:xfrm>
            <a:off x="8149878" y="1365251"/>
            <a:ext cx="4043712" cy="4648200"/>
          </a:xfrm>
          <a:solidFill>
            <a:schemeClr val="accent6"/>
          </a:solidFill>
        </p:spPr>
        <p:txBody>
          <a:bodyPr anchor="ctr">
            <a:normAutofit/>
          </a:bodyPr>
          <a:lstStyle>
            <a:lvl1pPr algn="ctr">
              <a:defRPr sz="1333"/>
            </a:lvl1pPr>
          </a:lstStyle>
          <a:p>
            <a:r>
              <a:rPr lang="en-US"/>
              <a:t>Click icon to add picture</a:t>
            </a:r>
          </a:p>
        </p:txBody>
      </p:sp>
      <p:sp>
        <p:nvSpPr>
          <p:cNvPr id="7" name="Title 6">
            <a:extLst>
              <a:ext uri="{FF2B5EF4-FFF2-40B4-BE49-F238E27FC236}">
                <a16:creationId xmlns:a16="http://schemas.microsoft.com/office/drawing/2014/main" id="{F6519C00-18C7-B559-C42F-5E47340831F4}"/>
              </a:ext>
            </a:extLst>
          </p:cNvPr>
          <p:cNvSpPr>
            <a:spLocks noGrp="1"/>
          </p:cNvSpPr>
          <p:nvPr>
            <p:ph type="title"/>
          </p:nvPr>
        </p:nvSpPr>
        <p:spPr>
          <a:xfrm>
            <a:off x="455594" y="366185"/>
            <a:ext cx="11282400" cy="763807"/>
          </a:xfrm>
        </p:spPr>
        <p:txBody>
          <a:bodyPr anchor="t"/>
          <a:lstStyle/>
          <a:p>
            <a:r>
              <a:rPr lang="en-US"/>
              <a:t>Click to edit Master title style</a:t>
            </a:r>
            <a:endParaRPr lang="en-US" dirty="0"/>
          </a:p>
        </p:txBody>
      </p:sp>
      <p:sp>
        <p:nvSpPr>
          <p:cNvPr id="8" name="Google Shape;64;p11">
            <a:extLst>
              <a:ext uri="{FF2B5EF4-FFF2-40B4-BE49-F238E27FC236}">
                <a16:creationId xmlns:a16="http://schemas.microsoft.com/office/drawing/2014/main" id="{12D74C26-DAA7-813D-429B-6B61F4E5DCB4}"/>
              </a:ext>
            </a:extLst>
          </p:cNvPr>
          <p:cNvSpPr txBox="1"/>
          <p:nvPr userDrawn="1"/>
        </p:nvSpPr>
        <p:spPr>
          <a:xfrm>
            <a:off x="11360885" y="6336892"/>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rgbClr val="707070"/>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rgbClr val="707070"/>
              </a:solidFill>
              <a:latin typeface="Poppins" pitchFamily="2" charset="77"/>
              <a:ea typeface="Roboto Light"/>
              <a:cs typeface="Poppins" pitchFamily="2" charset="77"/>
              <a:sym typeface="Roboto Light"/>
            </a:endParaRPr>
          </a:p>
        </p:txBody>
      </p:sp>
      <p:sp>
        <p:nvSpPr>
          <p:cNvPr id="5" name="Content Placeholder 2">
            <a:extLst>
              <a:ext uri="{FF2B5EF4-FFF2-40B4-BE49-F238E27FC236}">
                <a16:creationId xmlns:a16="http://schemas.microsoft.com/office/drawing/2014/main" id="{8F8D5575-22D6-FD19-FD57-260E9F7C2A5B}"/>
              </a:ext>
            </a:extLst>
          </p:cNvPr>
          <p:cNvSpPr>
            <a:spLocks noGrp="1"/>
          </p:cNvSpPr>
          <p:nvPr>
            <p:ph sz="quarter" idx="21"/>
          </p:nvPr>
        </p:nvSpPr>
        <p:spPr>
          <a:xfrm>
            <a:off x="457259" y="1367316"/>
            <a:ext cx="3585600" cy="4641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a:extLst>
              <a:ext uri="{FF2B5EF4-FFF2-40B4-BE49-F238E27FC236}">
                <a16:creationId xmlns:a16="http://schemas.microsoft.com/office/drawing/2014/main" id="{3773CC96-6E0B-9747-95F0-834DCE9DFB6E}"/>
              </a:ext>
            </a:extLst>
          </p:cNvPr>
          <p:cNvSpPr>
            <a:spLocks noGrp="1"/>
          </p:cNvSpPr>
          <p:nvPr>
            <p:ph sz="quarter" idx="22"/>
          </p:nvPr>
        </p:nvSpPr>
        <p:spPr>
          <a:xfrm>
            <a:off x="4302736" y="1367316"/>
            <a:ext cx="3588117" cy="4641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Graphic 1">
            <a:extLst>
              <a:ext uri="{FF2B5EF4-FFF2-40B4-BE49-F238E27FC236}">
                <a16:creationId xmlns:a16="http://schemas.microsoft.com/office/drawing/2014/main" id="{B3344495-1FBE-97C1-8860-8769E1A0279B}"/>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t="25554" b="-1125"/>
          <a:stretch/>
        </p:blipFill>
        <p:spPr>
          <a:xfrm rot="5400000">
            <a:off x="11562823" y="500018"/>
            <a:ext cx="764003" cy="495943"/>
          </a:xfrm>
          <a:prstGeom prst="rect">
            <a:avLst/>
          </a:prstGeom>
        </p:spPr>
      </p:pic>
    </p:spTree>
    <p:extLst>
      <p:ext uri="{BB962C8B-B14F-4D97-AF65-F5344CB8AC3E}">
        <p14:creationId xmlns:p14="http://schemas.microsoft.com/office/powerpoint/2010/main" val="39916613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09A3/Content-2x column_Light" preserve="1" userDrawn="1">
  <p:cSld name="Content - 2x Column with Image - 3 - no Triflex">
    <p:spTree>
      <p:nvGrpSpPr>
        <p:cNvPr id="1" name="Shape 46"/>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DFA4EA7-5CDB-7A43-0EE7-FE760EE3FBB2}"/>
              </a:ext>
            </a:extLst>
          </p:cNvPr>
          <p:cNvSpPr>
            <a:spLocks noGrp="1"/>
          </p:cNvSpPr>
          <p:nvPr>
            <p:ph type="pic" sz="quarter" idx="18"/>
          </p:nvPr>
        </p:nvSpPr>
        <p:spPr>
          <a:xfrm>
            <a:off x="5533" y="1365251"/>
            <a:ext cx="4037325" cy="4648200"/>
          </a:xfrm>
          <a:solidFill>
            <a:schemeClr val="accent6"/>
          </a:solidFill>
        </p:spPr>
        <p:txBody>
          <a:bodyPr anchor="ctr">
            <a:normAutofit/>
          </a:bodyPr>
          <a:lstStyle>
            <a:lvl1pPr algn="ctr">
              <a:defRPr sz="1333"/>
            </a:lvl1pPr>
          </a:lstStyle>
          <a:p>
            <a:r>
              <a:rPr lang="en-US"/>
              <a:t>Click icon to add picture</a:t>
            </a:r>
          </a:p>
        </p:txBody>
      </p:sp>
      <p:sp>
        <p:nvSpPr>
          <p:cNvPr id="2" name="Title 1">
            <a:extLst>
              <a:ext uri="{FF2B5EF4-FFF2-40B4-BE49-F238E27FC236}">
                <a16:creationId xmlns:a16="http://schemas.microsoft.com/office/drawing/2014/main" id="{3F29A692-D76F-A1FE-3A1E-F0E59697180E}"/>
              </a:ext>
            </a:extLst>
          </p:cNvPr>
          <p:cNvSpPr>
            <a:spLocks noGrp="1"/>
          </p:cNvSpPr>
          <p:nvPr>
            <p:ph type="title"/>
          </p:nvPr>
        </p:nvSpPr>
        <p:spPr>
          <a:xfrm>
            <a:off x="455594" y="366185"/>
            <a:ext cx="11282400" cy="763807"/>
          </a:xfrm>
        </p:spPr>
        <p:txBody>
          <a:bodyPr anchor="t"/>
          <a:lstStyle/>
          <a:p>
            <a:r>
              <a:rPr lang="en-US"/>
              <a:t>Click to edit Master title style</a:t>
            </a:r>
            <a:endParaRPr lang="en-US" dirty="0"/>
          </a:p>
        </p:txBody>
      </p:sp>
      <p:sp>
        <p:nvSpPr>
          <p:cNvPr id="8" name="Google Shape;64;p11">
            <a:extLst>
              <a:ext uri="{FF2B5EF4-FFF2-40B4-BE49-F238E27FC236}">
                <a16:creationId xmlns:a16="http://schemas.microsoft.com/office/drawing/2014/main" id="{B75E0382-EB74-0E1D-5465-C7AB141634DD}"/>
              </a:ext>
            </a:extLst>
          </p:cNvPr>
          <p:cNvSpPr txBox="1"/>
          <p:nvPr userDrawn="1"/>
        </p:nvSpPr>
        <p:spPr>
          <a:xfrm>
            <a:off x="11360885" y="6336892"/>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rgbClr val="707070"/>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rgbClr val="707070"/>
              </a:solidFill>
              <a:latin typeface="Poppins" pitchFamily="2" charset="77"/>
              <a:ea typeface="Roboto Light"/>
              <a:cs typeface="Poppins" pitchFamily="2" charset="77"/>
              <a:sym typeface="Roboto Light"/>
            </a:endParaRPr>
          </a:p>
        </p:txBody>
      </p:sp>
      <p:sp>
        <p:nvSpPr>
          <p:cNvPr id="5" name="Content Placeholder 2">
            <a:extLst>
              <a:ext uri="{FF2B5EF4-FFF2-40B4-BE49-F238E27FC236}">
                <a16:creationId xmlns:a16="http://schemas.microsoft.com/office/drawing/2014/main" id="{DF49E555-6A09-01B9-DDE1-0816CC5CC076}"/>
              </a:ext>
            </a:extLst>
          </p:cNvPr>
          <p:cNvSpPr>
            <a:spLocks noGrp="1"/>
          </p:cNvSpPr>
          <p:nvPr>
            <p:ph sz="quarter" idx="22"/>
          </p:nvPr>
        </p:nvSpPr>
        <p:spPr>
          <a:xfrm>
            <a:off x="4302736" y="1367316"/>
            <a:ext cx="3588117" cy="4641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a:extLst>
              <a:ext uri="{FF2B5EF4-FFF2-40B4-BE49-F238E27FC236}">
                <a16:creationId xmlns:a16="http://schemas.microsoft.com/office/drawing/2014/main" id="{78598B0E-F07C-CDB7-04A6-726A061C7ABE}"/>
              </a:ext>
            </a:extLst>
          </p:cNvPr>
          <p:cNvSpPr>
            <a:spLocks noGrp="1"/>
          </p:cNvSpPr>
          <p:nvPr>
            <p:ph sz="quarter" idx="23"/>
          </p:nvPr>
        </p:nvSpPr>
        <p:spPr>
          <a:xfrm>
            <a:off x="8149877" y="1367316"/>
            <a:ext cx="3588117" cy="4641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Graphic 3">
            <a:extLst>
              <a:ext uri="{FF2B5EF4-FFF2-40B4-BE49-F238E27FC236}">
                <a16:creationId xmlns:a16="http://schemas.microsoft.com/office/drawing/2014/main" id="{572FFF9A-A83D-C863-689A-0D8B792CBA2D}"/>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t="25554" b="-1125"/>
          <a:stretch/>
        </p:blipFill>
        <p:spPr>
          <a:xfrm rot="5400000">
            <a:off x="11562823" y="500018"/>
            <a:ext cx="764003" cy="495943"/>
          </a:xfrm>
          <a:prstGeom prst="rect">
            <a:avLst/>
          </a:prstGeom>
        </p:spPr>
      </p:pic>
    </p:spTree>
    <p:extLst>
      <p:ext uri="{BB962C8B-B14F-4D97-AF65-F5344CB8AC3E}">
        <p14:creationId xmlns:p14="http://schemas.microsoft.com/office/powerpoint/2010/main" val="8803582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 Icons - no Trifle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A2F6A-B270-6898-F47C-3A979D92AED9}"/>
              </a:ext>
            </a:extLst>
          </p:cNvPr>
          <p:cNvSpPr>
            <a:spLocks noGrp="1"/>
          </p:cNvSpPr>
          <p:nvPr>
            <p:ph type="title"/>
          </p:nvPr>
        </p:nvSpPr>
        <p:spPr>
          <a:xfrm>
            <a:off x="455594" y="366185"/>
            <a:ext cx="11282400" cy="763807"/>
          </a:xfrm>
        </p:spPr>
        <p:txBody>
          <a:bodyPr anchor="t"/>
          <a:lstStyle/>
          <a:p>
            <a:r>
              <a:rPr lang="en-US"/>
              <a:t>Click to edit Master title style</a:t>
            </a:r>
            <a:endParaRPr lang="en-GB" dirty="0"/>
          </a:p>
        </p:txBody>
      </p:sp>
      <p:sp>
        <p:nvSpPr>
          <p:cNvPr id="5" name="Picture Placeholder 8">
            <a:extLst>
              <a:ext uri="{FF2B5EF4-FFF2-40B4-BE49-F238E27FC236}">
                <a16:creationId xmlns:a16="http://schemas.microsoft.com/office/drawing/2014/main" id="{643485F0-6CA5-C95E-584E-BB48F5BED25E}"/>
              </a:ext>
            </a:extLst>
          </p:cNvPr>
          <p:cNvSpPr>
            <a:spLocks noGrp="1" noChangeAspect="1"/>
          </p:cNvSpPr>
          <p:nvPr>
            <p:ph type="pic" sz="quarter" idx="39" hasCustomPrompt="1"/>
          </p:nvPr>
        </p:nvSpPr>
        <p:spPr>
          <a:xfrm>
            <a:off x="6310800" y="1414004"/>
            <a:ext cx="795703" cy="795600"/>
          </a:xfrm>
        </p:spPr>
        <p:txBody>
          <a:bodyPr lIns="0" tIns="288000" rIns="0" bIns="72000" anchor="b">
            <a:normAutofit/>
          </a:bodyPr>
          <a:lstStyle>
            <a:lvl1pPr marL="0" indent="0" algn="ctr">
              <a:buNone/>
              <a:defRPr sz="1800" b="0" i="0">
                <a:solidFill>
                  <a:schemeClr val="bg1"/>
                </a:solidFill>
                <a:latin typeface="Poppins Light" pitchFamily="2" charset="77"/>
                <a:cs typeface="Poppins Light" pitchFamily="2" charset="77"/>
              </a:defRPr>
            </a:lvl1pPr>
          </a:lstStyle>
          <a:p>
            <a:r>
              <a:rPr lang="en-US" dirty="0"/>
              <a:t>Icon</a:t>
            </a:r>
          </a:p>
        </p:txBody>
      </p:sp>
      <p:sp>
        <p:nvSpPr>
          <p:cNvPr id="7" name="Picture Placeholder 8">
            <a:extLst>
              <a:ext uri="{FF2B5EF4-FFF2-40B4-BE49-F238E27FC236}">
                <a16:creationId xmlns:a16="http://schemas.microsoft.com/office/drawing/2014/main" id="{D3181234-F55A-328D-5373-093E1474EBC7}"/>
              </a:ext>
            </a:extLst>
          </p:cNvPr>
          <p:cNvSpPr>
            <a:spLocks noGrp="1" noChangeAspect="1"/>
          </p:cNvSpPr>
          <p:nvPr>
            <p:ph type="pic" sz="quarter" idx="41" hasCustomPrompt="1"/>
          </p:nvPr>
        </p:nvSpPr>
        <p:spPr>
          <a:xfrm>
            <a:off x="6310800" y="4680000"/>
            <a:ext cx="795703" cy="795600"/>
          </a:xfrm>
        </p:spPr>
        <p:txBody>
          <a:bodyPr lIns="0" tIns="288000" rIns="0" bIns="72000" anchor="b">
            <a:normAutofit/>
          </a:bodyPr>
          <a:lstStyle>
            <a:lvl1pPr marL="0" indent="0" algn="ctr">
              <a:buNone/>
              <a:defRPr sz="1800" b="0" i="0">
                <a:solidFill>
                  <a:schemeClr val="bg1"/>
                </a:solidFill>
                <a:latin typeface="Poppins Light" pitchFamily="2" charset="77"/>
                <a:cs typeface="Poppins Light" pitchFamily="2" charset="77"/>
              </a:defRPr>
            </a:lvl1pPr>
          </a:lstStyle>
          <a:p>
            <a:r>
              <a:rPr lang="en-US" dirty="0"/>
              <a:t>Icon</a:t>
            </a:r>
          </a:p>
        </p:txBody>
      </p:sp>
      <p:sp>
        <p:nvSpPr>
          <p:cNvPr id="8" name="Picture Placeholder 8">
            <a:extLst>
              <a:ext uri="{FF2B5EF4-FFF2-40B4-BE49-F238E27FC236}">
                <a16:creationId xmlns:a16="http://schemas.microsoft.com/office/drawing/2014/main" id="{DEBC66DE-7078-4608-46C8-E4CB6FD3FA78}"/>
              </a:ext>
            </a:extLst>
          </p:cNvPr>
          <p:cNvSpPr>
            <a:spLocks noGrp="1" noChangeAspect="1"/>
          </p:cNvSpPr>
          <p:nvPr>
            <p:ph type="pic" sz="quarter" idx="16" hasCustomPrompt="1"/>
          </p:nvPr>
        </p:nvSpPr>
        <p:spPr>
          <a:xfrm>
            <a:off x="455594" y="1414003"/>
            <a:ext cx="795703" cy="795600"/>
          </a:xfrm>
        </p:spPr>
        <p:txBody>
          <a:bodyPr lIns="0" tIns="288000" rIns="0" bIns="72000" anchor="b">
            <a:normAutofit/>
          </a:bodyPr>
          <a:lstStyle>
            <a:lvl1pPr marL="0" indent="0" algn="ctr">
              <a:buNone/>
              <a:defRPr sz="1800" b="0" i="0">
                <a:solidFill>
                  <a:schemeClr val="bg1"/>
                </a:solidFill>
                <a:latin typeface="Poppins Light" pitchFamily="2" charset="77"/>
                <a:cs typeface="Poppins Light" pitchFamily="2" charset="77"/>
              </a:defRPr>
            </a:lvl1pPr>
          </a:lstStyle>
          <a:p>
            <a:r>
              <a:rPr lang="en-US" dirty="0"/>
              <a:t>Icon</a:t>
            </a:r>
          </a:p>
        </p:txBody>
      </p:sp>
      <p:sp>
        <p:nvSpPr>
          <p:cNvPr id="10" name="Picture Placeholder 8">
            <a:extLst>
              <a:ext uri="{FF2B5EF4-FFF2-40B4-BE49-F238E27FC236}">
                <a16:creationId xmlns:a16="http://schemas.microsoft.com/office/drawing/2014/main" id="{6449E2D6-C55B-FA25-1105-3D26481E2CBA}"/>
              </a:ext>
            </a:extLst>
          </p:cNvPr>
          <p:cNvSpPr>
            <a:spLocks noGrp="1" noChangeAspect="1"/>
          </p:cNvSpPr>
          <p:nvPr>
            <p:ph type="pic" sz="quarter" idx="35" hasCustomPrompt="1"/>
          </p:nvPr>
        </p:nvSpPr>
        <p:spPr>
          <a:xfrm>
            <a:off x="455594" y="4680000"/>
            <a:ext cx="795703" cy="795600"/>
          </a:xfrm>
        </p:spPr>
        <p:txBody>
          <a:bodyPr lIns="0" tIns="288000" rIns="0" bIns="72000" anchor="b">
            <a:normAutofit/>
          </a:bodyPr>
          <a:lstStyle>
            <a:lvl1pPr marL="0" indent="0" algn="ctr">
              <a:buNone/>
              <a:defRPr sz="1800" b="0" i="0">
                <a:solidFill>
                  <a:schemeClr val="bg1"/>
                </a:solidFill>
                <a:latin typeface="Poppins Light" pitchFamily="2" charset="77"/>
                <a:cs typeface="Poppins Light" pitchFamily="2" charset="77"/>
              </a:defRPr>
            </a:lvl1pPr>
          </a:lstStyle>
          <a:p>
            <a:r>
              <a:rPr lang="en-US" dirty="0"/>
              <a:t>Icon</a:t>
            </a:r>
          </a:p>
        </p:txBody>
      </p:sp>
      <p:sp>
        <p:nvSpPr>
          <p:cNvPr id="21" name="Text Placeholder 23">
            <a:extLst>
              <a:ext uri="{FF2B5EF4-FFF2-40B4-BE49-F238E27FC236}">
                <a16:creationId xmlns:a16="http://schemas.microsoft.com/office/drawing/2014/main" id="{70643F95-EAC8-A1F7-C918-287435FF06C6}"/>
              </a:ext>
            </a:extLst>
          </p:cNvPr>
          <p:cNvSpPr>
            <a:spLocks noGrp="1"/>
          </p:cNvSpPr>
          <p:nvPr>
            <p:ph type="body" sz="quarter" idx="65"/>
          </p:nvPr>
        </p:nvSpPr>
        <p:spPr>
          <a:xfrm>
            <a:off x="1468800" y="1414003"/>
            <a:ext cx="4435200" cy="1274400"/>
          </a:xfrm>
        </p:spPr>
        <p:txBody>
          <a:bodyPr/>
          <a:lstStyle>
            <a:lvl1pPr marL="0" indent="0">
              <a:buNone/>
              <a:defRPr/>
            </a:lvl1pPr>
          </a:lstStyle>
          <a:p>
            <a:pPr lvl="0"/>
            <a:r>
              <a:rPr lang="en-US"/>
              <a:t>Click to edit Master text styles</a:t>
            </a:r>
          </a:p>
        </p:txBody>
      </p:sp>
      <p:sp>
        <p:nvSpPr>
          <p:cNvPr id="23" name="Text Placeholder 23">
            <a:extLst>
              <a:ext uri="{FF2B5EF4-FFF2-40B4-BE49-F238E27FC236}">
                <a16:creationId xmlns:a16="http://schemas.microsoft.com/office/drawing/2014/main" id="{EE4DA760-71D8-3FB8-B9A0-C1996E5EB5A7}"/>
              </a:ext>
            </a:extLst>
          </p:cNvPr>
          <p:cNvSpPr>
            <a:spLocks noGrp="1"/>
          </p:cNvSpPr>
          <p:nvPr>
            <p:ph type="body" sz="quarter" idx="67"/>
          </p:nvPr>
        </p:nvSpPr>
        <p:spPr>
          <a:xfrm>
            <a:off x="1468800" y="4680000"/>
            <a:ext cx="4435200" cy="1274400"/>
          </a:xfrm>
        </p:spPr>
        <p:txBody>
          <a:bodyPr/>
          <a:lstStyle>
            <a:lvl1pPr marL="0" indent="0">
              <a:buNone/>
              <a:defRPr/>
            </a:lvl1pPr>
          </a:lstStyle>
          <a:p>
            <a:pPr lvl="0"/>
            <a:r>
              <a:rPr lang="en-US"/>
              <a:t>Click to edit Master text styles</a:t>
            </a:r>
          </a:p>
        </p:txBody>
      </p:sp>
      <p:sp>
        <p:nvSpPr>
          <p:cNvPr id="24" name="Text Placeholder 23">
            <a:extLst>
              <a:ext uri="{FF2B5EF4-FFF2-40B4-BE49-F238E27FC236}">
                <a16:creationId xmlns:a16="http://schemas.microsoft.com/office/drawing/2014/main" id="{B45FC0E2-B6FD-1AC4-D685-7780E7CA3318}"/>
              </a:ext>
            </a:extLst>
          </p:cNvPr>
          <p:cNvSpPr>
            <a:spLocks noGrp="1"/>
          </p:cNvSpPr>
          <p:nvPr>
            <p:ph type="body" sz="quarter" idx="68"/>
          </p:nvPr>
        </p:nvSpPr>
        <p:spPr>
          <a:xfrm>
            <a:off x="7304400" y="1414003"/>
            <a:ext cx="4435200" cy="1274400"/>
          </a:xfrm>
        </p:spPr>
        <p:txBody>
          <a:bodyPr/>
          <a:lstStyle>
            <a:lvl1pPr marL="0" indent="0">
              <a:buNone/>
              <a:defRPr/>
            </a:lvl1pPr>
          </a:lstStyle>
          <a:p>
            <a:pPr lvl="0"/>
            <a:r>
              <a:rPr lang="en-US"/>
              <a:t>Click to edit Master text styles</a:t>
            </a:r>
          </a:p>
        </p:txBody>
      </p:sp>
      <p:sp>
        <p:nvSpPr>
          <p:cNvPr id="25" name="Text Placeholder 23">
            <a:extLst>
              <a:ext uri="{FF2B5EF4-FFF2-40B4-BE49-F238E27FC236}">
                <a16:creationId xmlns:a16="http://schemas.microsoft.com/office/drawing/2014/main" id="{F106C889-94EA-FBCB-09D7-8A19E6462B9D}"/>
              </a:ext>
            </a:extLst>
          </p:cNvPr>
          <p:cNvSpPr>
            <a:spLocks noGrp="1"/>
          </p:cNvSpPr>
          <p:nvPr>
            <p:ph type="body" sz="quarter" idx="69"/>
          </p:nvPr>
        </p:nvSpPr>
        <p:spPr>
          <a:xfrm>
            <a:off x="7304400" y="4680000"/>
            <a:ext cx="4435200" cy="1274400"/>
          </a:xfrm>
        </p:spPr>
        <p:txBody>
          <a:bodyPr/>
          <a:lstStyle>
            <a:lvl1pPr marL="0" indent="0">
              <a:buNone/>
              <a:defRPr/>
            </a:lvl1pPr>
          </a:lstStyle>
          <a:p>
            <a:pPr lvl="0"/>
            <a:r>
              <a:rPr lang="en-US"/>
              <a:t>Click to edit Master text styles</a:t>
            </a:r>
          </a:p>
        </p:txBody>
      </p:sp>
      <p:sp>
        <p:nvSpPr>
          <p:cNvPr id="11" name="Google Shape;64;p11">
            <a:extLst>
              <a:ext uri="{FF2B5EF4-FFF2-40B4-BE49-F238E27FC236}">
                <a16:creationId xmlns:a16="http://schemas.microsoft.com/office/drawing/2014/main" id="{4ADEB9B5-B556-F889-014A-99F5DA3541CA}"/>
              </a:ext>
            </a:extLst>
          </p:cNvPr>
          <p:cNvSpPr txBox="1"/>
          <p:nvPr userDrawn="1"/>
        </p:nvSpPr>
        <p:spPr>
          <a:xfrm>
            <a:off x="11360885" y="6336892"/>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rgbClr val="707070"/>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rgbClr val="707070"/>
              </a:solidFill>
              <a:latin typeface="Poppins" pitchFamily="2" charset="77"/>
              <a:ea typeface="Roboto Light"/>
              <a:cs typeface="Poppins" pitchFamily="2" charset="77"/>
              <a:sym typeface="Roboto Light"/>
            </a:endParaRPr>
          </a:p>
        </p:txBody>
      </p:sp>
      <p:sp>
        <p:nvSpPr>
          <p:cNvPr id="12" name="Picture Placeholder 8">
            <a:extLst>
              <a:ext uri="{FF2B5EF4-FFF2-40B4-BE49-F238E27FC236}">
                <a16:creationId xmlns:a16="http://schemas.microsoft.com/office/drawing/2014/main" id="{A413E06D-37B3-412A-9832-53531393EF0D}"/>
              </a:ext>
            </a:extLst>
          </p:cNvPr>
          <p:cNvSpPr>
            <a:spLocks noGrp="1" noChangeAspect="1"/>
          </p:cNvSpPr>
          <p:nvPr>
            <p:ph type="pic" sz="quarter" idx="71" hasCustomPrompt="1"/>
          </p:nvPr>
        </p:nvSpPr>
        <p:spPr>
          <a:xfrm>
            <a:off x="455594" y="3047002"/>
            <a:ext cx="795703" cy="795600"/>
          </a:xfrm>
        </p:spPr>
        <p:txBody>
          <a:bodyPr lIns="0" tIns="288000" rIns="0" bIns="72000" anchor="b">
            <a:normAutofit/>
          </a:bodyPr>
          <a:lstStyle>
            <a:lvl1pPr marL="0" indent="0" algn="ctr">
              <a:buNone/>
              <a:defRPr sz="1800" b="0" i="0">
                <a:solidFill>
                  <a:schemeClr val="bg1"/>
                </a:solidFill>
                <a:latin typeface="Poppins Light" pitchFamily="2" charset="77"/>
                <a:cs typeface="Poppins Light" pitchFamily="2" charset="77"/>
              </a:defRPr>
            </a:lvl1pPr>
          </a:lstStyle>
          <a:p>
            <a:r>
              <a:rPr lang="en-US" dirty="0"/>
              <a:t>Icon</a:t>
            </a:r>
          </a:p>
        </p:txBody>
      </p:sp>
      <p:sp>
        <p:nvSpPr>
          <p:cNvPr id="13" name="Text Placeholder 23">
            <a:extLst>
              <a:ext uri="{FF2B5EF4-FFF2-40B4-BE49-F238E27FC236}">
                <a16:creationId xmlns:a16="http://schemas.microsoft.com/office/drawing/2014/main" id="{FBD30C48-EFA1-E710-5331-98219506D24F}"/>
              </a:ext>
            </a:extLst>
          </p:cNvPr>
          <p:cNvSpPr>
            <a:spLocks noGrp="1"/>
          </p:cNvSpPr>
          <p:nvPr>
            <p:ph type="body" sz="quarter" idx="72"/>
          </p:nvPr>
        </p:nvSpPr>
        <p:spPr>
          <a:xfrm>
            <a:off x="1467175" y="3047002"/>
            <a:ext cx="4435200" cy="1274400"/>
          </a:xfrm>
        </p:spPr>
        <p:txBody>
          <a:bodyPr/>
          <a:lstStyle>
            <a:lvl1pPr marL="0" indent="0">
              <a:buNone/>
              <a:defRPr/>
            </a:lvl1pPr>
          </a:lstStyle>
          <a:p>
            <a:pPr lvl="0"/>
            <a:r>
              <a:rPr lang="en-US"/>
              <a:t>Click to edit Master text styles</a:t>
            </a:r>
          </a:p>
        </p:txBody>
      </p:sp>
      <p:sp>
        <p:nvSpPr>
          <p:cNvPr id="14" name="Text Placeholder 23">
            <a:extLst>
              <a:ext uri="{FF2B5EF4-FFF2-40B4-BE49-F238E27FC236}">
                <a16:creationId xmlns:a16="http://schemas.microsoft.com/office/drawing/2014/main" id="{C4EAA224-6E0D-429E-9E68-9C46A89349C4}"/>
              </a:ext>
            </a:extLst>
          </p:cNvPr>
          <p:cNvSpPr>
            <a:spLocks noGrp="1"/>
          </p:cNvSpPr>
          <p:nvPr>
            <p:ph type="body" sz="quarter" idx="73"/>
          </p:nvPr>
        </p:nvSpPr>
        <p:spPr>
          <a:xfrm>
            <a:off x="7304400" y="3047002"/>
            <a:ext cx="4435200" cy="1274400"/>
          </a:xfrm>
        </p:spPr>
        <p:txBody>
          <a:bodyPr/>
          <a:lstStyle>
            <a:lvl1pPr marL="0" indent="0">
              <a:buNone/>
              <a:defRPr/>
            </a:lvl1pPr>
          </a:lstStyle>
          <a:p>
            <a:pPr lvl="0"/>
            <a:r>
              <a:rPr lang="en-US"/>
              <a:t>Click to edit Master text styles</a:t>
            </a:r>
          </a:p>
        </p:txBody>
      </p:sp>
      <p:sp>
        <p:nvSpPr>
          <p:cNvPr id="15" name="Picture Placeholder 8">
            <a:extLst>
              <a:ext uri="{FF2B5EF4-FFF2-40B4-BE49-F238E27FC236}">
                <a16:creationId xmlns:a16="http://schemas.microsoft.com/office/drawing/2014/main" id="{95459D76-74E5-F84F-FF5D-1D3DE0ACA7A1}"/>
              </a:ext>
            </a:extLst>
          </p:cNvPr>
          <p:cNvSpPr>
            <a:spLocks noGrp="1" noChangeAspect="1"/>
          </p:cNvSpPr>
          <p:nvPr>
            <p:ph type="pic" sz="quarter" idx="74" hasCustomPrompt="1"/>
          </p:nvPr>
        </p:nvSpPr>
        <p:spPr>
          <a:xfrm>
            <a:off x="6310800" y="3047002"/>
            <a:ext cx="795703" cy="795600"/>
          </a:xfrm>
        </p:spPr>
        <p:txBody>
          <a:bodyPr lIns="0" tIns="288000" rIns="0" bIns="72000" anchor="b">
            <a:normAutofit/>
          </a:bodyPr>
          <a:lstStyle>
            <a:lvl1pPr marL="0" indent="0" algn="ctr">
              <a:buNone/>
              <a:defRPr sz="1800" b="0" i="0">
                <a:solidFill>
                  <a:schemeClr val="bg1"/>
                </a:solidFill>
                <a:latin typeface="Poppins Light" pitchFamily="2" charset="77"/>
                <a:cs typeface="Poppins Light" pitchFamily="2" charset="77"/>
              </a:defRPr>
            </a:lvl1pPr>
          </a:lstStyle>
          <a:p>
            <a:r>
              <a:rPr lang="en-US" dirty="0"/>
              <a:t>Icon</a:t>
            </a:r>
          </a:p>
        </p:txBody>
      </p:sp>
      <p:pic>
        <p:nvPicPr>
          <p:cNvPr id="3" name="Graphic 2">
            <a:extLst>
              <a:ext uri="{FF2B5EF4-FFF2-40B4-BE49-F238E27FC236}">
                <a16:creationId xmlns:a16="http://schemas.microsoft.com/office/drawing/2014/main" id="{D866F217-7C57-0C4B-4493-713C79086684}"/>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t="25554" b="-1125"/>
          <a:stretch/>
        </p:blipFill>
        <p:spPr>
          <a:xfrm rot="5400000">
            <a:off x="11562823" y="500018"/>
            <a:ext cx="764003" cy="495943"/>
          </a:xfrm>
          <a:prstGeom prst="rect">
            <a:avLst/>
          </a:prstGeom>
        </p:spPr>
      </p:pic>
    </p:spTree>
    <p:extLst>
      <p:ext uri="{BB962C8B-B14F-4D97-AF65-F5344CB8AC3E}">
        <p14:creationId xmlns:p14="http://schemas.microsoft.com/office/powerpoint/2010/main" val="8978421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 Icons and subtitle - no Trifle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A2F6A-B270-6898-F47C-3A979D92AED9}"/>
              </a:ext>
            </a:extLst>
          </p:cNvPr>
          <p:cNvSpPr>
            <a:spLocks noGrp="1"/>
          </p:cNvSpPr>
          <p:nvPr>
            <p:ph type="title"/>
          </p:nvPr>
        </p:nvSpPr>
        <p:spPr>
          <a:xfrm>
            <a:off x="455594" y="366185"/>
            <a:ext cx="11282400" cy="763807"/>
          </a:xfrm>
        </p:spPr>
        <p:txBody>
          <a:bodyPr anchor="t"/>
          <a:lstStyle/>
          <a:p>
            <a:r>
              <a:rPr lang="en-US"/>
              <a:t>Click to edit Master title style</a:t>
            </a:r>
            <a:endParaRPr lang="en-GB" dirty="0"/>
          </a:p>
        </p:txBody>
      </p:sp>
      <p:sp>
        <p:nvSpPr>
          <p:cNvPr id="5" name="Picture Placeholder 8">
            <a:extLst>
              <a:ext uri="{FF2B5EF4-FFF2-40B4-BE49-F238E27FC236}">
                <a16:creationId xmlns:a16="http://schemas.microsoft.com/office/drawing/2014/main" id="{643485F0-6CA5-C95E-584E-BB48F5BED25E}"/>
              </a:ext>
            </a:extLst>
          </p:cNvPr>
          <p:cNvSpPr>
            <a:spLocks noGrp="1" noChangeAspect="1"/>
          </p:cNvSpPr>
          <p:nvPr>
            <p:ph type="pic" sz="quarter" idx="39" hasCustomPrompt="1"/>
          </p:nvPr>
        </p:nvSpPr>
        <p:spPr>
          <a:xfrm>
            <a:off x="6310800" y="2840400"/>
            <a:ext cx="792000" cy="791897"/>
          </a:xfrm>
        </p:spPr>
        <p:txBody>
          <a:bodyPr lIns="0" tIns="288000" rIns="0" bIns="72000" anchor="b">
            <a:normAutofit/>
          </a:bodyPr>
          <a:lstStyle>
            <a:lvl1pPr marL="0" indent="0" algn="ctr">
              <a:buNone/>
              <a:defRPr sz="1800" b="0" i="0">
                <a:solidFill>
                  <a:schemeClr val="bg1"/>
                </a:solidFill>
                <a:latin typeface="Poppins Light" pitchFamily="2" charset="77"/>
                <a:cs typeface="Poppins Light" pitchFamily="2" charset="77"/>
              </a:defRPr>
            </a:lvl1pPr>
          </a:lstStyle>
          <a:p>
            <a:r>
              <a:rPr lang="en-US" dirty="0"/>
              <a:t>Icon</a:t>
            </a:r>
          </a:p>
        </p:txBody>
      </p:sp>
      <p:sp>
        <p:nvSpPr>
          <p:cNvPr id="6" name="Picture Placeholder 8">
            <a:extLst>
              <a:ext uri="{FF2B5EF4-FFF2-40B4-BE49-F238E27FC236}">
                <a16:creationId xmlns:a16="http://schemas.microsoft.com/office/drawing/2014/main" id="{33E7E933-2F4B-4AFE-628B-0735BA59C8FC}"/>
              </a:ext>
            </a:extLst>
          </p:cNvPr>
          <p:cNvSpPr>
            <a:spLocks noGrp="1" noChangeAspect="1"/>
          </p:cNvSpPr>
          <p:nvPr>
            <p:ph type="pic" sz="quarter" idx="40" hasCustomPrompt="1"/>
          </p:nvPr>
        </p:nvSpPr>
        <p:spPr>
          <a:xfrm>
            <a:off x="6310464" y="3999497"/>
            <a:ext cx="792103" cy="792000"/>
          </a:xfrm>
        </p:spPr>
        <p:txBody>
          <a:bodyPr lIns="0" tIns="288000" rIns="0" bIns="72000" anchor="b">
            <a:normAutofit/>
          </a:bodyPr>
          <a:lstStyle>
            <a:lvl1pPr marL="0" indent="0" algn="ctr">
              <a:buNone/>
              <a:defRPr sz="1800" b="0" i="0">
                <a:solidFill>
                  <a:schemeClr val="bg1"/>
                </a:solidFill>
                <a:latin typeface="Poppins Light" pitchFamily="2" charset="77"/>
                <a:cs typeface="Poppins Light" pitchFamily="2" charset="77"/>
              </a:defRPr>
            </a:lvl1pPr>
          </a:lstStyle>
          <a:p>
            <a:r>
              <a:rPr lang="en-US" dirty="0"/>
              <a:t>Icon</a:t>
            </a:r>
          </a:p>
        </p:txBody>
      </p:sp>
      <p:sp>
        <p:nvSpPr>
          <p:cNvPr id="7" name="Picture Placeholder 8">
            <a:extLst>
              <a:ext uri="{FF2B5EF4-FFF2-40B4-BE49-F238E27FC236}">
                <a16:creationId xmlns:a16="http://schemas.microsoft.com/office/drawing/2014/main" id="{D3181234-F55A-328D-5373-093E1474EBC7}"/>
              </a:ext>
            </a:extLst>
          </p:cNvPr>
          <p:cNvSpPr>
            <a:spLocks noGrp="1" noChangeAspect="1"/>
          </p:cNvSpPr>
          <p:nvPr>
            <p:ph type="pic" sz="quarter" idx="41" hasCustomPrompt="1"/>
          </p:nvPr>
        </p:nvSpPr>
        <p:spPr>
          <a:xfrm>
            <a:off x="6310800" y="5162405"/>
            <a:ext cx="792000" cy="791897"/>
          </a:xfrm>
        </p:spPr>
        <p:txBody>
          <a:bodyPr lIns="0" tIns="288000" rIns="0" bIns="72000" anchor="b">
            <a:normAutofit/>
          </a:bodyPr>
          <a:lstStyle>
            <a:lvl1pPr marL="0" indent="0" algn="ctr">
              <a:buNone/>
              <a:defRPr sz="1800" b="0" i="0">
                <a:solidFill>
                  <a:schemeClr val="bg1"/>
                </a:solidFill>
                <a:latin typeface="Poppins Light" pitchFamily="2" charset="77"/>
                <a:cs typeface="Poppins Light" pitchFamily="2" charset="77"/>
              </a:defRPr>
            </a:lvl1pPr>
          </a:lstStyle>
          <a:p>
            <a:r>
              <a:rPr lang="en-US" dirty="0"/>
              <a:t>Icon</a:t>
            </a:r>
          </a:p>
        </p:txBody>
      </p:sp>
      <p:sp>
        <p:nvSpPr>
          <p:cNvPr id="8" name="Picture Placeholder 8">
            <a:extLst>
              <a:ext uri="{FF2B5EF4-FFF2-40B4-BE49-F238E27FC236}">
                <a16:creationId xmlns:a16="http://schemas.microsoft.com/office/drawing/2014/main" id="{DEBC66DE-7078-4608-46C8-E4CB6FD3FA78}"/>
              </a:ext>
            </a:extLst>
          </p:cNvPr>
          <p:cNvSpPr>
            <a:spLocks noGrp="1" noChangeAspect="1"/>
          </p:cNvSpPr>
          <p:nvPr>
            <p:ph type="pic" sz="quarter" idx="16" hasCustomPrompt="1"/>
          </p:nvPr>
        </p:nvSpPr>
        <p:spPr>
          <a:xfrm>
            <a:off x="457260" y="2840400"/>
            <a:ext cx="792000" cy="791897"/>
          </a:xfrm>
        </p:spPr>
        <p:txBody>
          <a:bodyPr lIns="0" tIns="288000" rIns="0" bIns="72000" anchor="b">
            <a:normAutofit/>
          </a:bodyPr>
          <a:lstStyle>
            <a:lvl1pPr marL="0" indent="0" algn="ctr">
              <a:buNone/>
              <a:defRPr sz="1800" b="0" i="0">
                <a:solidFill>
                  <a:schemeClr val="bg1"/>
                </a:solidFill>
                <a:latin typeface="Poppins Light" pitchFamily="2" charset="77"/>
                <a:cs typeface="Poppins Light" pitchFamily="2" charset="77"/>
              </a:defRPr>
            </a:lvl1pPr>
          </a:lstStyle>
          <a:p>
            <a:r>
              <a:rPr lang="en-US" dirty="0"/>
              <a:t>Icon</a:t>
            </a:r>
          </a:p>
        </p:txBody>
      </p:sp>
      <p:sp>
        <p:nvSpPr>
          <p:cNvPr id="9" name="Picture Placeholder 8">
            <a:extLst>
              <a:ext uri="{FF2B5EF4-FFF2-40B4-BE49-F238E27FC236}">
                <a16:creationId xmlns:a16="http://schemas.microsoft.com/office/drawing/2014/main" id="{C73E61EF-B1E2-3ABF-53FB-9815D4A7DCDD}"/>
              </a:ext>
            </a:extLst>
          </p:cNvPr>
          <p:cNvSpPr>
            <a:spLocks noGrp="1" noChangeAspect="1"/>
          </p:cNvSpPr>
          <p:nvPr>
            <p:ph type="pic" sz="quarter" idx="34" hasCustomPrompt="1"/>
          </p:nvPr>
        </p:nvSpPr>
        <p:spPr>
          <a:xfrm>
            <a:off x="457260" y="3999600"/>
            <a:ext cx="792000" cy="791897"/>
          </a:xfrm>
        </p:spPr>
        <p:txBody>
          <a:bodyPr lIns="0" tIns="288000" rIns="0" bIns="72000" anchor="b">
            <a:normAutofit/>
          </a:bodyPr>
          <a:lstStyle>
            <a:lvl1pPr marL="0" indent="0" algn="ctr">
              <a:buNone/>
              <a:defRPr sz="1800" b="0" i="0">
                <a:solidFill>
                  <a:schemeClr val="bg1"/>
                </a:solidFill>
                <a:latin typeface="Poppins Light" pitchFamily="2" charset="77"/>
                <a:cs typeface="Poppins Light" pitchFamily="2" charset="77"/>
              </a:defRPr>
            </a:lvl1pPr>
          </a:lstStyle>
          <a:p>
            <a:r>
              <a:rPr lang="en-US" dirty="0"/>
              <a:t>Icon</a:t>
            </a:r>
          </a:p>
        </p:txBody>
      </p:sp>
      <p:sp>
        <p:nvSpPr>
          <p:cNvPr id="10" name="Picture Placeholder 8">
            <a:extLst>
              <a:ext uri="{FF2B5EF4-FFF2-40B4-BE49-F238E27FC236}">
                <a16:creationId xmlns:a16="http://schemas.microsoft.com/office/drawing/2014/main" id="{6449E2D6-C55B-FA25-1105-3D26481E2CBA}"/>
              </a:ext>
            </a:extLst>
          </p:cNvPr>
          <p:cNvSpPr>
            <a:spLocks noGrp="1" noChangeAspect="1"/>
          </p:cNvSpPr>
          <p:nvPr>
            <p:ph type="pic" sz="quarter" idx="35" hasCustomPrompt="1"/>
          </p:nvPr>
        </p:nvSpPr>
        <p:spPr>
          <a:xfrm>
            <a:off x="457260" y="5162400"/>
            <a:ext cx="792000" cy="791897"/>
          </a:xfrm>
        </p:spPr>
        <p:txBody>
          <a:bodyPr lIns="0" tIns="288000" rIns="0" bIns="72000" anchor="b">
            <a:normAutofit/>
          </a:bodyPr>
          <a:lstStyle>
            <a:lvl1pPr marL="0" indent="0" algn="ctr">
              <a:buNone/>
              <a:defRPr sz="1800" b="0" i="0">
                <a:solidFill>
                  <a:schemeClr val="bg1"/>
                </a:solidFill>
                <a:latin typeface="Poppins Light" pitchFamily="2" charset="77"/>
                <a:cs typeface="Poppins Light" pitchFamily="2" charset="77"/>
              </a:defRPr>
            </a:lvl1pPr>
          </a:lstStyle>
          <a:p>
            <a:r>
              <a:rPr lang="en-US" dirty="0"/>
              <a:t>Icon</a:t>
            </a:r>
          </a:p>
        </p:txBody>
      </p:sp>
      <p:sp>
        <p:nvSpPr>
          <p:cNvPr id="24" name="Text Placeholder 23">
            <a:extLst>
              <a:ext uri="{FF2B5EF4-FFF2-40B4-BE49-F238E27FC236}">
                <a16:creationId xmlns:a16="http://schemas.microsoft.com/office/drawing/2014/main" id="{B11DF95A-81E1-05DF-7BAD-083A405E6D5A}"/>
              </a:ext>
            </a:extLst>
          </p:cNvPr>
          <p:cNvSpPr>
            <a:spLocks noGrp="1"/>
          </p:cNvSpPr>
          <p:nvPr>
            <p:ph type="body" sz="quarter" idx="65"/>
          </p:nvPr>
        </p:nvSpPr>
        <p:spPr>
          <a:xfrm>
            <a:off x="1468800" y="2840400"/>
            <a:ext cx="4435200" cy="795600"/>
          </a:xfrm>
        </p:spPr>
        <p:txBody>
          <a:bodyPr anchor="ctr"/>
          <a:lstStyle>
            <a:lvl1pPr marL="0" indent="0">
              <a:buNone/>
              <a:defRPr/>
            </a:lvl1pPr>
          </a:lstStyle>
          <a:p>
            <a:pPr lvl="0"/>
            <a:r>
              <a:rPr lang="en-US"/>
              <a:t>Click to edit Master text styles</a:t>
            </a:r>
          </a:p>
        </p:txBody>
      </p:sp>
      <p:sp>
        <p:nvSpPr>
          <p:cNvPr id="25" name="Text Placeholder 23">
            <a:extLst>
              <a:ext uri="{FF2B5EF4-FFF2-40B4-BE49-F238E27FC236}">
                <a16:creationId xmlns:a16="http://schemas.microsoft.com/office/drawing/2014/main" id="{CE7D1B83-2C70-F75E-DD3C-BE363D4712FE}"/>
              </a:ext>
            </a:extLst>
          </p:cNvPr>
          <p:cNvSpPr>
            <a:spLocks noGrp="1"/>
          </p:cNvSpPr>
          <p:nvPr>
            <p:ph type="body" sz="quarter" idx="66"/>
          </p:nvPr>
        </p:nvSpPr>
        <p:spPr>
          <a:xfrm>
            <a:off x="1467987" y="3999600"/>
            <a:ext cx="4435200" cy="792000"/>
          </a:xfrm>
        </p:spPr>
        <p:txBody>
          <a:bodyPr anchor="ctr"/>
          <a:lstStyle>
            <a:lvl1pPr marL="0" indent="0">
              <a:buNone/>
              <a:defRPr/>
            </a:lvl1pPr>
          </a:lstStyle>
          <a:p>
            <a:pPr lvl="0"/>
            <a:r>
              <a:rPr lang="en-US"/>
              <a:t>Click to edit Master text styles</a:t>
            </a:r>
          </a:p>
        </p:txBody>
      </p:sp>
      <p:sp>
        <p:nvSpPr>
          <p:cNvPr id="26" name="Text Placeholder 23">
            <a:extLst>
              <a:ext uri="{FF2B5EF4-FFF2-40B4-BE49-F238E27FC236}">
                <a16:creationId xmlns:a16="http://schemas.microsoft.com/office/drawing/2014/main" id="{0F458CA5-16E2-31F1-2407-C0D5C5FED562}"/>
              </a:ext>
            </a:extLst>
          </p:cNvPr>
          <p:cNvSpPr>
            <a:spLocks noGrp="1"/>
          </p:cNvSpPr>
          <p:nvPr>
            <p:ph type="body" sz="quarter" idx="67"/>
          </p:nvPr>
        </p:nvSpPr>
        <p:spPr>
          <a:xfrm>
            <a:off x="1467987" y="5162405"/>
            <a:ext cx="4435200" cy="792000"/>
          </a:xfrm>
        </p:spPr>
        <p:txBody>
          <a:bodyPr anchor="ctr"/>
          <a:lstStyle>
            <a:lvl1pPr marL="0" indent="0">
              <a:buNone/>
              <a:defRPr/>
            </a:lvl1pPr>
          </a:lstStyle>
          <a:p>
            <a:pPr lvl="0"/>
            <a:r>
              <a:rPr lang="en-US"/>
              <a:t>Click to edit Master text styles</a:t>
            </a:r>
          </a:p>
        </p:txBody>
      </p:sp>
      <p:sp>
        <p:nvSpPr>
          <p:cNvPr id="27" name="Text Placeholder 23">
            <a:extLst>
              <a:ext uri="{FF2B5EF4-FFF2-40B4-BE49-F238E27FC236}">
                <a16:creationId xmlns:a16="http://schemas.microsoft.com/office/drawing/2014/main" id="{9F0FF406-0CA2-B5CE-3CD7-7370265DA0EB}"/>
              </a:ext>
            </a:extLst>
          </p:cNvPr>
          <p:cNvSpPr>
            <a:spLocks noGrp="1"/>
          </p:cNvSpPr>
          <p:nvPr>
            <p:ph type="body" sz="quarter" idx="68"/>
          </p:nvPr>
        </p:nvSpPr>
        <p:spPr>
          <a:xfrm>
            <a:off x="7304400" y="2840298"/>
            <a:ext cx="4435200" cy="792000"/>
          </a:xfrm>
        </p:spPr>
        <p:txBody>
          <a:bodyPr anchor="ctr"/>
          <a:lstStyle>
            <a:lvl1pPr marL="0" indent="0">
              <a:buNone/>
              <a:defRPr/>
            </a:lvl1pPr>
          </a:lstStyle>
          <a:p>
            <a:pPr lvl="0"/>
            <a:r>
              <a:rPr lang="en-US"/>
              <a:t>Click to edit Master text styles</a:t>
            </a:r>
          </a:p>
        </p:txBody>
      </p:sp>
      <p:sp>
        <p:nvSpPr>
          <p:cNvPr id="28" name="Text Placeholder 23">
            <a:extLst>
              <a:ext uri="{FF2B5EF4-FFF2-40B4-BE49-F238E27FC236}">
                <a16:creationId xmlns:a16="http://schemas.microsoft.com/office/drawing/2014/main" id="{4E125718-2266-A271-DF77-2AFD4E2228E2}"/>
              </a:ext>
            </a:extLst>
          </p:cNvPr>
          <p:cNvSpPr>
            <a:spLocks noGrp="1"/>
          </p:cNvSpPr>
          <p:nvPr>
            <p:ph type="body" sz="quarter" idx="69"/>
          </p:nvPr>
        </p:nvSpPr>
        <p:spPr>
          <a:xfrm>
            <a:off x="7304400" y="3999600"/>
            <a:ext cx="4435200" cy="792000"/>
          </a:xfrm>
        </p:spPr>
        <p:txBody>
          <a:bodyPr anchor="ctr"/>
          <a:lstStyle>
            <a:lvl1pPr marL="0" indent="0">
              <a:buNone/>
              <a:defRPr/>
            </a:lvl1pPr>
          </a:lstStyle>
          <a:p>
            <a:pPr lvl="0"/>
            <a:r>
              <a:rPr lang="en-US"/>
              <a:t>Click to edit Master text styles</a:t>
            </a:r>
          </a:p>
        </p:txBody>
      </p:sp>
      <p:sp>
        <p:nvSpPr>
          <p:cNvPr id="29" name="Text Placeholder 23">
            <a:extLst>
              <a:ext uri="{FF2B5EF4-FFF2-40B4-BE49-F238E27FC236}">
                <a16:creationId xmlns:a16="http://schemas.microsoft.com/office/drawing/2014/main" id="{18F3B66F-671B-38A5-87E4-9FE4CFBC23B4}"/>
              </a:ext>
            </a:extLst>
          </p:cNvPr>
          <p:cNvSpPr>
            <a:spLocks noGrp="1"/>
          </p:cNvSpPr>
          <p:nvPr>
            <p:ph type="body" sz="quarter" idx="70"/>
          </p:nvPr>
        </p:nvSpPr>
        <p:spPr>
          <a:xfrm>
            <a:off x="7304459" y="5162405"/>
            <a:ext cx="4435200" cy="792000"/>
          </a:xfrm>
        </p:spPr>
        <p:txBody>
          <a:bodyPr anchor="ctr"/>
          <a:lstStyle>
            <a:lvl1pPr marL="0" indent="0">
              <a:buNone/>
              <a:defRPr/>
            </a:lvl1pPr>
          </a:lstStyle>
          <a:p>
            <a:pPr lvl="0"/>
            <a:r>
              <a:rPr lang="en-US"/>
              <a:t>Click to edit Master text styles</a:t>
            </a:r>
          </a:p>
        </p:txBody>
      </p:sp>
      <p:sp>
        <p:nvSpPr>
          <p:cNvPr id="4" name="Google Shape;64;p11">
            <a:extLst>
              <a:ext uri="{FF2B5EF4-FFF2-40B4-BE49-F238E27FC236}">
                <a16:creationId xmlns:a16="http://schemas.microsoft.com/office/drawing/2014/main" id="{ED009255-4DA4-70ED-9A9F-24E19BEFCDA5}"/>
              </a:ext>
            </a:extLst>
          </p:cNvPr>
          <p:cNvSpPr txBox="1"/>
          <p:nvPr userDrawn="1"/>
        </p:nvSpPr>
        <p:spPr>
          <a:xfrm>
            <a:off x="11360885" y="6336892"/>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rgbClr val="707070"/>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rgbClr val="707070"/>
              </a:solidFill>
              <a:latin typeface="Poppins" pitchFamily="2" charset="77"/>
              <a:ea typeface="Roboto Light"/>
              <a:cs typeface="Poppins" pitchFamily="2" charset="77"/>
              <a:sym typeface="Roboto Light"/>
            </a:endParaRPr>
          </a:p>
        </p:txBody>
      </p:sp>
      <p:sp>
        <p:nvSpPr>
          <p:cNvPr id="12" name="Text Placeholder 20">
            <a:extLst>
              <a:ext uri="{FF2B5EF4-FFF2-40B4-BE49-F238E27FC236}">
                <a16:creationId xmlns:a16="http://schemas.microsoft.com/office/drawing/2014/main" id="{088C71CB-1577-41BA-1AD0-FBD536B11A90}"/>
              </a:ext>
            </a:extLst>
          </p:cNvPr>
          <p:cNvSpPr>
            <a:spLocks noGrp="1"/>
          </p:cNvSpPr>
          <p:nvPr>
            <p:ph type="body" sz="quarter" idx="13"/>
          </p:nvPr>
        </p:nvSpPr>
        <p:spPr>
          <a:xfrm>
            <a:off x="456059" y="1365250"/>
            <a:ext cx="11282400" cy="1116000"/>
          </a:xfrm>
        </p:spPr>
        <p:txBody>
          <a:bodyPr anchor="ctr">
            <a:noAutofit/>
          </a:bodyPr>
          <a:lstStyle>
            <a:lvl1pPr marL="0" indent="0" algn="l">
              <a:lnSpc>
                <a:spcPct val="100000"/>
              </a:lnSpc>
              <a:spcAft>
                <a:spcPts val="0"/>
              </a:spcAft>
              <a:buNone/>
              <a:defRPr sz="2000" b="0" i="0">
                <a:solidFill>
                  <a:schemeClr val="tx1"/>
                </a:solidFill>
                <a:latin typeface="Poppins" pitchFamily="2" charset="77"/>
                <a:cs typeface="Poppins" pitchFamily="2" charset="77"/>
              </a:defRPr>
            </a:lvl1pPr>
          </a:lstStyle>
          <a:p>
            <a:pPr lvl="0"/>
            <a:r>
              <a:rPr lang="en-US"/>
              <a:t>Click to edit Master text styles</a:t>
            </a:r>
          </a:p>
        </p:txBody>
      </p:sp>
      <p:pic>
        <p:nvPicPr>
          <p:cNvPr id="3" name="Graphic 2">
            <a:extLst>
              <a:ext uri="{FF2B5EF4-FFF2-40B4-BE49-F238E27FC236}">
                <a16:creationId xmlns:a16="http://schemas.microsoft.com/office/drawing/2014/main" id="{8693E8F1-E0E7-6367-28C9-B47CA37CAC54}"/>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t="25554" b="-1125"/>
          <a:stretch/>
        </p:blipFill>
        <p:spPr>
          <a:xfrm rot="5400000">
            <a:off x="11562823" y="500018"/>
            <a:ext cx="764003" cy="495943"/>
          </a:xfrm>
          <a:prstGeom prst="rect">
            <a:avLst/>
          </a:prstGeom>
        </p:spPr>
      </p:pic>
    </p:spTree>
    <p:extLst>
      <p:ext uri="{BB962C8B-B14F-4D97-AF65-F5344CB8AC3E}">
        <p14:creationId xmlns:p14="http://schemas.microsoft.com/office/powerpoint/2010/main" val="20592320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ontent - Box Stats - Purple - no Trifle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A2F6A-B270-6898-F47C-3A979D92AED9}"/>
              </a:ext>
            </a:extLst>
          </p:cNvPr>
          <p:cNvSpPr>
            <a:spLocks noGrp="1"/>
          </p:cNvSpPr>
          <p:nvPr>
            <p:ph type="title"/>
          </p:nvPr>
        </p:nvSpPr>
        <p:spPr>
          <a:xfrm>
            <a:off x="455594" y="366185"/>
            <a:ext cx="11282400" cy="763807"/>
          </a:xfrm>
        </p:spPr>
        <p:txBody>
          <a:bodyPr anchor="t"/>
          <a:lstStyle/>
          <a:p>
            <a:r>
              <a:rPr lang="en-US"/>
              <a:t>Click to edit Master title style</a:t>
            </a:r>
            <a:endParaRPr lang="en-GB" dirty="0"/>
          </a:p>
        </p:txBody>
      </p:sp>
      <p:sp>
        <p:nvSpPr>
          <p:cNvPr id="3" name="Text Placeholder 20">
            <a:extLst>
              <a:ext uri="{FF2B5EF4-FFF2-40B4-BE49-F238E27FC236}">
                <a16:creationId xmlns:a16="http://schemas.microsoft.com/office/drawing/2014/main" id="{25FCA044-B210-5032-DC21-18A371418C3C}"/>
              </a:ext>
            </a:extLst>
          </p:cNvPr>
          <p:cNvSpPr>
            <a:spLocks noGrp="1"/>
          </p:cNvSpPr>
          <p:nvPr>
            <p:ph type="body" sz="quarter" idx="13"/>
          </p:nvPr>
        </p:nvSpPr>
        <p:spPr>
          <a:xfrm>
            <a:off x="456060" y="1365251"/>
            <a:ext cx="11281469" cy="949850"/>
          </a:xfrm>
        </p:spPr>
        <p:txBody>
          <a:bodyPr anchor="ctr">
            <a:noAutofit/>
          </a:bodyPr>
          <a:lstStyle>
            <a:lvl1pPr marL="0" indent="0" algn="l">
              <a:lnSpc>
                <a:spcPct val="100000"/>
              </a:lnSpc>
              <a:spcAft>
                <a:spcPts val="0"/>
              </a:spcAft>
              <a:buNone/>
              <a:defRPr sz="2000" b="0" i="0">
                <a:solidFill>
                  <a:schemeClr val="tx1"/>
                </a:solidFill>
                <a:latin typeface="Poppins" pitchFamily="2" charset="77"/>
                <a:cs typeface="Poppins" pitchFamily="2" charset="77"/>
              </a:defRPr>
            </a:lvl1pPr>
          </a:lstStyle>
          <a:p>
            <a:pPr lvl="0"/>
            <a:r>
              <a:rPr lang="en-US"/>
              <a:t>Click to edit Master text styles</a:t>
            </a:r>
          </a:p>
        </p:txBody>
      </p:sp>
      <p:sp>
        <p:nvSpPr>
          <p:cNvPr id="11" name="Rectangle 10">
            <a:extLst>
              <a:ext uri="{FF2B5EF4-FFF2-40B4-BE49-F238E27FC236}">
                <a16:creationId xmlns:a16="http://schemas.microsoft.com/office/drawing/2014/main" id="{AB6A25E5-D9AB-F4FA-7324-F3350AC904E2}"/>
              </a:ext>
            </a:extLst>
          </p:cNvPr>
          <p:cNvSpPr/>
          <p:nvPr userDrawn="1"/>
        </p:nvSpPr>
        <p:spPr>
          <a:xfrm>
            <a:off x="4267661" y="2608027"/>
            <a:ext cx="3658267" cy="334346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b="0" i="0" dirty="0">
              <a:latin typeface="Poppins Light" pitchFamily="2" charset="77"/>
            </a:endParaRPr>
          </a:p>
        </p:txBody>
      </p:sp>
      <p:sp>
        <p:nvSpPr>
          <p:cNvPr id="12" name="Rectangle 11">
            <a:extLst>
              <a:ext uri="{FF2B5EF4-FFF2-40B4-BE49-F238E27FC236}">
                <a16:creationId xmlns:a16="http://schemas.microsoft.com/office/drawing/2014/main" id="{5DEF2E0C-ADBF-5BE0-29F2-182C871EB312}"/>
              </a:ext>
            </a:extLst>
          </p:cNvPr>
          <p:cNvSpPr/>
          <p:nvPr userDrawn="1"/>
        </p:nvSpPr>
        <p:spPr>
          <a:xfrm>
            <a:off x="8079262" y="2608027"/>
            <a:ext cx="3658267" cy="334346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b="0" i="0" dirty="0">
              <a:latin typeface="Poppins Light" pitchFamily="2" charset="77"/>
            </a:endParaRPr>
          </a:p>
        </p:txBody>
      </p:sp>
      <p:sp>
        <p:nvSpPr>
          <p:cNvPr id="13" name="Rectangle 12">
            <a:extLst>
              <a:ext uri="{FF2B5EF4-FFF2-40B4-BE49-F238E27FC236}">
                <a16:creationId xmlns:a16="http://schemas.microsoft.com/office/drawing/2014/main" id="{04E0EAE5-C156-C6E5-2ACF-0D90D0B9D1EA}"/>
              </a:ext>
            </a:extLst>
          </p:cNvPr>
          <p:cNvSpPr/>
          <p:nvPr userDrawn="1"/>
        </p:nvSpPr>
        <p:spPr>
          <a:xfrm>
            <a:off x="456060" y="2608027"/>
            <a:ext cx="3658267" cy="334346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b="0" i="0" dirty="0">
              <a:latin typeface="Poppins Light" pitchFamily="2" charset="77"/>
            </a:endParaRPr>
          </a:p>
        </p:txBody>
      </p:sp>
      <p:sp>
        <p:nvSpPr>
          <p:cNvPr id="15" name="Text Placeholder 20">
            <a:extLst>
              <a:ext uri="{FF2B5EF4-FFF2-40B4-BE49-F238E27FC236}">
                <a16:creationId xmlns:a16="http://schemas.microsoft.com/office/drawing/2014/main" id="{C4AA6A78-83E8-CD12-609F-5968365D9959}"/>
              </a:ext>
            </a:extLst>
          </p:cNvPr>
          <p:cNvSpPr>
            <a:spLocks noGrp="1"/>
          </p:cNvSpPr>
          <p:nvPr userDrawn="1">
            <p:ph type="body" sz="quarter" idx="65"/>
          </p:nvPr>
        </p:nvSpPr>
        <p:spPr>
          <a:xfrm>
            <a:off x="625593" y="2888457"/>
            <a:ext cx="3319200" cy="1081087"/>
          </a:xfrm>
        </p:spPr>
        <p:txBody>
          <a:bodyPr anchor="t">
            <a:noAutofit/>
          </a:bodyPr>
          <a:lstStyle>
            <a:lvl1pPr marL="0" indent="0" algn="ctr">
              <a:lnSpc>
                <a:spcPct val="100000"/>
              </a:lnSpc>
              <a:spcAft>
                <a:spcPts val="0"/>
              </a:spcAft>
              <a:buNone/>
              <a:defRPr sz="3200" b="1" i="0">
                <a:solidFill>
                  <a:schemeClr val="tx1"/>
                </a:solidFill>
                <a:latin typeface="+mn-lt"/>
                <a:cs typeface="Poppins" panose="00000500000000000000" pitchFamily="2" charset="0"/>
              </a:defRPr>
            </a:lvl1pPr>
          </a:lstStyle>
          <a:p>
            <a:pPr lvl="0"/>
            <a:r>
              <a:rPr lang="en-US"/>
              <a:t>Click to edit Master text styles</a:t>
            </a:r>
          </a:p>
        </p:txBody>
      </p:sp>
      <p:sp>
        <p:nvSpPr>
          <p:cNvPr id="23" name="Text Placeholder 20">
            <a:extLst>
              <a:ext uri="{FF2B5EF4-FFF2-40B4-BE49-F238E27FC236}">
                <a16:creationId xmlns:a16="http://schemas.microsoft.com/office/drawing/2014/main" id="{EB80CDBC-DCA3-F238-C743-A5FE64851EF9}"/>
              </a:ext>
            </a:extLst>
          </p:cNvPr>
          <p:cNvSpPr>
            <a:spLocks noGrp="1"/>
          </p:cNvSpPr>
          <p:nvPr userDrawn="1">
            <p:ph type="body" sz="quarter" idx="66"/>
          </p:nvPr>
        </p:nvSpPr>
        <p:spPr>
          <a:xfrm>
            <a:off x="4438591" y="2888457"/>
            <a:ext cx="3316407" cy="1080000"/>
          </a:xfrm>
        </p:spPr>
        <p:txBody>
          <a:bodyPr anchor="t">
            <a:noAutofit/>
          </a:bodyPr>
          <a:lstStyle>
            <a:lvl1pPr marL="0" indent="0" algn="ctr">
              <a:lnSpc>
                <a:spcPct val="100000"/>
              </a:lnSpc>
              <a:spcAft>
                <a:spcPts val="0"/>
              </a:spcAft>
              <a:buNone/>
              <a:defRPr sz="3200" b="1" i="0">
                <a:solidFill>
                  <a:schemeClr val="tx1"/>
                </a:solidFill>
                <a:latin typeface="+mn-lt"/>
                <a:cs typeface="Poppins Medium" pitchFamily="2" charset="77"/>
              </a:defRPr>
            </a:lvl1pPr>
          </a:lstStyle>
          <a:p>
            <a:pPr lvl="0"/>
            <a:r>
              <a:rPr lang="en-US"/>
              <a:t>Click to edit Master text styles</a:t>
            </a:r>
          </a:p>
        </p:txBody>
      </p:sp>
      <p:sp>
        <p:nvSpPr>
          <p:cNvPr id="31" name="Text Placeholder 20">
            <a:extLst>
              <a:ext uri="{FF2B5EF4-FFF2-40B4-BE49-F238E27FC236}">
                <a16:creationId xmlns:a16="http://schemas.microsoft.com/office/drawing/2014/main" id="{4E81CFD2-2A25-1E05-02F3-1612D8E8B3B7}"/>
              </a:ext>
            </a:extLst>
          </p:cNvPr>
          <p:cNvSpPr>
            <a:spLocks noGrp="1"/>
          </p:cNvSpPr>
          <p:nvPr userDrawn="1">
            <p:ph type="body" sz="quarter" idx="67"/>
          </p:nvPr>
        </p:nvSpPr>
        <p:spPr>
          <a:xfrm>
            <a:off x="8250192" y="2888457"/>
            <a:ext cx="3316407" cy="1081087"/>
          </a:xfrm>
        </p:spPr>
        <p:txBody>
          <a:bodyPr anchor="t">
            <a:noAutofit/>
          </a:bodyPr>
          <a:lstStyle>
            <a:lvl1pPr marL="0" indent="0" algn="ctr">
              <a:lnSpc>
                <a:spcPct val="100000"/>
              </a:lnSpc>
              <a:spcAft>
                <a:spcPts val="0"/>
              </a:spcAft>
              <a:buNone/>
              <a:defRPr sz="3200" b="1" i="0">
                <a:solidFill>
                  <a:schemeClr val="tx1"/>
                </a:solidFill>
                <a:latin typeface="+mn-lt"/>
                <a:cs typeface="Poppins Medium" pitchFamily="2" charset="77"/>
              </a:defRPr>
            </a:lvl1pPr>
          </a:lstStyle>
          <a:p>
            <a:pPr lvl="0"/>
            <a:r>
              <a:rPr lang="en-US"/>
              <a:t>Click to edit Master text styles</a:t>
            </a:r>
          </a:p>
        </p:txBody>
      </p:sp>
      <p:sp>
        <p:nvSpPr>
          <p:cNvPr id="32" name="Text Placeholder 20">
            <a:extLst>
              <a:ext uri="{FF2B5EF4-FFF2-40B4-BE49-F238E27FC236}">
                <a16:creationId xmlns:a16="http://schemas.microsoft.com/office/drawing/2014/main" id="{E8E7FB74-5332-0600-ED2F-3473ED81575F}"/>
              </a:ext>
            </a:extLst>
          </p:cNvPr>
          <p:cNvSpPr>
            <a:spLocks noGrp="1"/>
          </p:cNvSpPr>
          <p:nvPr userDrawn="1">
            <p:ph type="body" sz="quarter" idx="68"/>
          </p:nvPr>
        </p:nvSpPr>
        <p:spPr>
          <a:xfrm>
            <a:off x="626990" y="4012240"/>
            <a:ext cx="3316407" cy="1808115"/>
          </a:xfrm>
        </p:spPr>
        <p:txBody>
          <a:bodyPr anchor="t">
            <a:noAutofit/>
          </a:bodyPr>
          <a:lstStyle>
            <a:lvl1pPr marL="0" indent="0" algn="ctr">
              <a:lnSpc>
                <a:spcPct val="100000"/>
              </a:lnSpc>
              <a:spcAft>
                <a:spcPts val="0"/>
              </a:spcAft>
              <a:buNone/>
              <a:defRPr sz="1600" b="0" i="0">
                <a:solidFill>
                  <a:schemeClr val="tx1"/>
                </a:solidFill>
                <a:latin typeface="Poppins" pitchFamily="2" charset="77"/>
                <a:cs typeface="Poppins" pitchFamily="2" charset="77"/>
              </a:defRPr>
            </a:lvl1pPr>
          </a:lstStyle>
          <a:p>
            <a:pPr lvl="0"/>
            <a:r>
              <a:rPr lang="en-US"/>
              <a:t>Click to edit Master text styles</a:t>
            </a:r>
          </a:p>
        </p:txBody>
      </p:sp>
      <p:sp>
        <p:nvSpPr>
          <p:cNvPr id="33" name="Text Placeholder 20">
            <a:extLst>
              <a:ext uri="{FF2B5EF4-FFF2-40B4-BE49-F238E27FC236}">
                <a16:creationId xmlns:a16="http://schemas.microsoft.com/office/drawing/2014/main" id="{E0331F11-F9B1-6447-CF92-031B7DB2C2F6}"/>
              </a:ext>
            </a:extLst>
          </p:cNvPr>
          <p:cNvSpPr>
            <a:spLocks noGrp="1"/>
          </p:cNvSpPr>
          <p:nvPr userDrawn="1">
            <p:ph type="body" sz="quarter" idx="69"/>
          </p:nvPr>
        </p:nvSpPr>
        <p:spPr>
          <a:xfrm>
            <a:off x="4438591" y="4012240"/>
            <a:ext cx="3316407" cy="1808115"/>
          </a:xfrm>
        </p:spPr>
        <p:txBody>
          <a:bodyPr anchor="t">
            <a:noAutofit/>
          </a:bodyPr>
          <a:lstStyle>
            <a:lvl1pPr marL="0" indent="0" algn="ctr">
              <a:lnSpc>
                <a:spcPct val="100000"/>
              </a:lnSpc>
              <a:spcAft>
                <a:spcPts val="0"/>
              </a:spcAft>
              <a:buNone/>
              <a:defRPr sz="1600" b="0" i="0">
                <a:solidFill>
                  <a:schemeClr val="tx1"/>
                </a:solidFill>
                <a:latin typeface="Poppins" pitchFamily="2" charset="77"/>
                <a:cs typeface="Poppins" pitchFamily="2" charset="77"/>
              </a:defRPr>
            </a:lvl1pPr>
          </a:lstStyle>
          <a:p>
            <a:pPr lvl="0"/>
            <a:r>
              <a:rPr lang="en-US"/>
              <a:t>Click to edit Master text styles</a:t>
            </a:r>
          </a:p>
        </p:txBody>
      </p:sp>
      <p:sp>
        <p:nvSpPr>
          <p:cNvPr id="34" name="Text Placeholder 20">
            <a:extLst>
              <a:ext uri="{FF2B5EF4-FFF2-40B4-BE49-F238E27FC236}">
                <a16:creationId xmlns:a16="http://schemas.microsoft.com/office/drawing/2014/main" id="{CD7D95F7-34FF-1F63-D432-90A0D60A2185}"/>
              </a:ext>
            </a:extLst>
          </p:cNvPr>
          <p:cNvSpPr>
            <a:spLocks noGrp="1"/>
          </p:cNvSpPr>
          <p:nvPr userDrawn="1">
            <p:ph type="body" sz="quarter" idx="70"/>
          </p:nvPr>
        </p:nvSpPr>
        <p:spPr>
          <a:xfrm>
            <a:off x="8250192" y="4012240"/>
            <a:ext cx="3316407" cy="1808115"/>
          </a:xfrm>
        </p:spPr>
        <p:txBody>
          <a:bodyPr anchor="t">
            <a:noAutofit/>
          </a:bodyPr>
          <a:lstStyle>
            <a:lvl1pPr marL="0" indent="0" algn="ctr">
              <a:lnSpc>
                <a:spcPct val="100000"/>
              </a:lnSpc>
              <a:spcAft>
                <a:spcPts val="0"/>
              </a:spcAft>
              <a:buNone/>
              <a:defRPr sz="1600" b="0" i="0">
                <a:solidFill>
                  <a:schemeClr val="tx1"/>
                </a:solidFill>
                <a:latin typeface="Poppins" pitchFamily="2" charset="77"/>
                <a:cs typeface="Poppins" pitchFamily="2" charset="77"/>
              </a:defRPr>
            </a:lvl1pPr>
          </a:lstStyle>
          <a:p>
            <a:pPr lvl="0"/>
            <a:r>
              <a:rPr lang="en-US"/>
              <a:t>Click to edit Master text styles</a:t>
            </a:r>
          </a:p>
        </p:txBody>
      </p:sp>
      <p:sp>
        <p:nvSpPr>
          <p:cNvPr id="4" name="Google Shape;64;p11">
            <a:extLst>
              <a:ext uri="{FF2B5EF4-FFF2-40B4-BE49-F238E27FC236}">
                <a16:creationId xmlns:a16="http://schemas.microsoft.com/office/drawing/2014/main" id="{0DB6AA25-F5CD-69F7-BDFF-7DE5779EDF6C}"/>
              </a:ext>
            </a:extLst>
          </p:cNvPr>
          <p:cNvSpPr txBox="1"/>
          <p:nvPr userDrawn="1"/>
        </p:nvSpPr>
        <p:spPr>
          <a:xfrm>
            <a:off x="11360885" y="6336892"/>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rgbClr val="707070"/>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rgbClr val="707070"/>
              </a:solidFill>
              <a:latin typeface="Poppins" pitchFamily="2" charset="77"/>
              <a:ea typeface="Roboto Light"/>
              <a:cs typeface="Poppins" pitchFamily="2" charset="77"/>
              <a:sym typeface="Roboto Light"/>
            </a:endParaRPr>
          </a:p>
        </p:txBody>
      </p:sp>
      <p:pic>
        <p:nvPicPr>
          <p:cNvPr id="5" name="Graphic 4">
            <a:extLst>
              <a:ext uri="{FF2B5EF4-FFF2-40B4-BE49-F238E27FC236}">
                <a16:creationId xmlns:a16="http://schemas.microsoft.com/office/drawing/2014/main" id="{155DCAAC-3951-854E-7C21-691A535A7DF7}"/>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t="25554" b="-1125"/>
          <a:stretch/>
        </p:blipFill>
        <p:spPr>
          <a:xfrm rot="5400000">
            <a:off x="11562823" y="500018"/>
            <a:ext cx="764003" cy="495943"/>
          </a:xfrm>
          <a:prstGeom prst="rect">
            <a:avLst/>
          </a:prstGeom>
        </p:spPr>
      </p:pic>
    </p:spTree>
    <p:extLst>
      <p:ext uri="{BB962C8B-B14F-4D97-AF65-F5344CB8AC3E}">
        <p14:creationId xmlns:p14="http://schemas.microsoft.com/office/powerpoint/2010/main" val="25134968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Content - Box Stats - Purple - no Trifle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A2F6A-B270-6898-F47C-3A979D92AED9}"/>
              </a:ext>
            </a:extLst>
          </p:cNvPr>
          <p:cNvSpPr>
            <a:spLocks noGrp="1"/>
          </p:cNvSpPr>
          <p:nvPr>
            <p:ph type="title"/>
          </p:nvPr>
        </p:nvSpPr>
        <p:spPr>
          <a:xfrm>
            <a:off x="455594" y="366185"/>
            <a:ext cx="11282400" cy="763807"/>
          </a:xfrm>
        </p:spPr>
        <p:txBody>
          <a:bodyPr anchor="t"/>
          <a:lstStyle/>
          <a:p>
            <a:r>
              <a:rPr lang="en-US"/>
              <a:t>Click to edit Master title style</a:t>
            </a:r>
            <a:endParaRPr lang="en-GB" dirty="0"/>
          </a:p>
        </p:txBody>
      </p:sp>
      <p:sp>
        <p:nvSpPr>
          <p:cNvPr id="11" name="Rectangle 10">
            <a:extLst>
              <a:ext uri="{FF2B5EF4-FFF2-40B4-BE49-F238E27FC236}">
                <a16:creationId xmlns:a16="http://schemas.microsoft.com/office/drawing/2014/main" id="{AB6A25E5-D9AB-F4FA-7324-F3350AC904E2}"/>
              </a:ext>
            </a:extLst>
          </p:cNvPr>
          <p:cNvSpPr/>
          <p:nvPr userDrawn="1"/>
        </p:nvSpPr>
        <p:spPr>
          <a:xfrm>
            <a:off x="4267661" y="2608027"/>
            <a:ext cx="3658267" cy="334346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b="0" i="0" dirty="0">
              <a:latin typeface="Poppins Light" pitchFamily="2" charset="77"/>
            </a:endParaRPr>
          </a:p>
        </p:txBody>
      </p:sp>
      <p:sp>
        <p:nvSpPr>
          <p:cNvPr id="12" name="Rectangle 11">
            <a:extLst>
              <a:ext uri="{FF2B5EF4-FFF2-40B4-BE49-F238E27FC236}">
                <a16:creationId xmlns:a16="http://schemas.microsoft.com/office/drawing/2014/main" id="{5DEF2E0C-ADBF-5BE0-29F2-182C871EB312}"/>
              </a:ext>
            </a:extLst>
          </p:cNvPr>
          <p:cNvSpPr/>
          <p:nvPr userDrawn="1"/>
        </p:nvSpPr>
        <p:spPr>
          <a:xfrm>
            <a:off x="8079262" y="2608027"/>
            <a:ext cx="3658267" cy="334346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b="0" i="0" dirty="0">
              <a:latin typeface="Poppins Light" pitchFamily="2" charset="77"/>
            </a:endParaRPr>
          </a:p>
        </p:txBody>
      </p:sp>
      <p:sp>
        <p:nvSpPr>
          <p:cNvPr id="13" name="Rectangle 12">
            <a:extLst>
              <a:ext uri="{FF2B5EF4-FFF2-40B4-BE49-F238E27FC236}">
                <a16:creationId xmlns:a16="http://schemas.microsoft.com/office/drawing/2014/main" id="{04E0EAE5-C156-C6E5-2ACF-0D90D0B9D1EA}"/>
              </a:ext>
            </a:extLst>
          </p:cNvPr>
          <p:cNvSpPr/>
          <p:nvPr userDrawn="1"/>
        </p:nvSpPr>
        <p:spPr>
          <a:xfrm>
            <a:off x="456060" y="2608027"/>
            <a:ext cx="3658267" cy="334346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b="0" i="0" dirty="0">
              <a:latin typeface="Poppins Light" pitchFamily="2" charset="77"/>
            </a:endParaRPr>
          </a:p>
        </p:txBody>
      </p:sp>
      <p:sp>
        <p:nvSpPr>
          <p:cNvPr id="15" name="Text Placeholder 20">
            <a:extLst>
              <a:ext uri="{FF2B5EF4-FFF2-40B4-BE49-F238E27FC236}">
                <a16:creationId xmlns:a16="http://schemas.microsoft.com/office/drawing/2014/main" id="{C4AA6A78-83E8-CD12-609F-5968365D9959}"/>
              </a:ext>
            </a:extLst>
          </p:cNvPr>
          <p:cNvSpPr>
            <a:spLocks noGrp="1"/>
          </p:cNvSpPr>
          <p:nvPr userDrawn="1">
            <p:ph type="body" sz="quarter" idx="65"/>
          </p:nvPr>
        </p:nvSpPr>
        <p:spPr>
          <a:xfrm>
            <a:off x="625593" y="2888457"/>
            <a:ext cx="3319200" cy="1081087"/>
          </a:xfrm>
        </p:spPr>
        <p:txBody>
          <a:bodyPr anchor="t">
            <a:noAutofit/>
          </a:bodyPr>
          <a:lstStyle>
            <a:lvl1pPr marL="0" indent="0" algn="ctr">
              <a:lnSpc>
                <a:spcPct val="100000"/>
              </a:lnSpc>
              <a:spcAft>
                <a:spcPts val="0"/>
              </a:spcAft>
              <a:buNone/>
              <a:defRPr sz="3200" b="1" i="0">
                <a:solidFill>
                  <a:schemeClr val="bg1"/>
                </a:solidFill>
                <a:latin typeface="+mn-lt"/>
                <a:cs typeface="Poppins" panose="00000500000000000000" pitchFamily="2" charset="0"/>
              </a:defRPr>
            </a:lvl1pPr>
          </a:lstStyle>
          <a:p>
            <a:pPr lvl="0"/>
            <a:r>
              <a:rPr lang="en-US"/>
              <a:t>Click to edit Master text styles</a:t>
            </a:r>
          </a:p>
        </p:txBody>
      </p:sp>
      <p:sp>
        <p:nvSpPr>
          <p:cNvPr id="23" name="Text Placeholder 20">
            <a:extLst>
              <a:ext uri="{FF2B5EF4-FFF2-40B4-BE49-F238E27FC236}">
                <a16:creationId xmlns:a16="http://schemas.microsoft.com/office/drawing/2014/main" id="{EB80CDBC-DCA3-F238-C743-A5FE64851EF9}"/>
              </a:ext>
            </a:extLst>
          </p:cNvPr>
          <p:cNvSpPr>
            <a:spLocks noGrp="1"/>
          </p:cNvSpPr>
          <p:nvPr userDrawn="1">
            <p:ph type="body" sz="quarter" idx="66"/>
          </p:nvPr>
        </p:nvSpPr>
        <p:spPr>
          <a:xfrm>
            <a:off x="4438591" y="2888457"/>
            <a:ext cx="3316407" cy="1080000"/>
          </a:xfrm>
        </p:spPr>
        <p:txBody>
          <a:bodyPr anchor="t">
            <a:noAutofit/>
          </a:bodyPr>
          <a:lstStyle>
            <a:lvl1pPr marL="0" indent="0" algn="ctr">
              <a:lnSpc>
                <a:spcPct val="100000"/>
              </a:lnSpc>
              <a:spcAft>
                <a:spcPts val="0"/>
              </a:spcAft>
              <a:buNone/>
              <a:defRPr sz="3200" b="1" i="0">
                <a:solidFill>
                  <a:schemeClr val="bg1"/>
                </a:solidFill>
                <a:latin typeface="+mn-lt"/>
                <a:cs typeface="Poppins Medium" pitchFamily="2" charset="77"/>
              </a:defRPr>
            </a:lvl1pPr>
          </a:lstStyle>
          <a:p>
            <a:pPr lvl="0"/>
            <a:r>
              <a:rPr lang="en-US"/>
              <a:t>Click to edit Master text styles</a:t>
            </a:r>
          </a:p>
        </p:txBody>
      </p:sp>
      <p:sp>
        <p:nvSpPr>
          <p:cNvPr id="31" name="Text Placeholder 20">
            <a:extLst>
              <a:ext uri="{FF2B5EF4-FFF2-40B4-BE49-F238E27FC236}">
                <a16:creationId xmlns:a16="http://schemas.microsoft.com/office/drawing/2014/main" id="{4E81CFD2-2A25-1E05-02F3-1612D8E8B3B7}"/>
              </a:ext>
            </a:extLst>
          </p:cNvPr>
          <p:cNvSpPr>
            <a:spLocks noGrp="1"/>
          </p:cNvSpPr>
          <p:nvPr userDrawn="1">
            <p:ph type="body" sz="quarter" idx="67"/>
          </p:nvPr>
        </p:nvSpPr>
        <p:spPr>
          <a:xfrm>
            <a:off x="8250192" y="2888457"/>
            <a:ext cx="3316407" cy="1081087"/>
          </a:xfrm>
        </p:spPr>
        <p:txBody>
          <a:bodyPr anchor="t">
            <a:noAutofit/>
          </a:bodyPr>
          <a:lstStyle>
            <a:lvl1pPr marL="0" indent="0" algn="ctr">
              <a:lnSpc>
                <a:spcPct val="100000"/>
              </a:lnSpc>
              <a:spcAft>
                <a:spcPts val="0"/>
              </a:spcAft>
              <a:buNone/>
              <a:defRPr sz="3200" b="1" i="0">
                <a:solidFill>
                  <a:schemeClr val="bg1"/>
                </a:solidFill>
                <a:latin typeface="+mn-lt"/>
                <a:cs typeface="Poppins Medium" pitchFamily="2" charset="77"/>
              </a:defRPr>
            </a:lvl1pPr>
          </a:lstStyle>
          <a:p>
            <a:pPr lvl="0"/>
            <a:r>
              <a:rPr lang="en-US"/>
              <a:t>Click to edit Master text styles</a:t>
            </a:r>
          </a:p>
        </p:txBody>
      </p:sp>
      <p:sp>
        <p:nvSpPr>
          <p:cNvPr id="32" name="Text Placeholder 20">
            <a:extLst>
              <a:ext uri="{FF2B5EF4-FFF2-40B4-BE49-F238E27FC236}">
                <a16:creationId xmlns:a16="http://schemas.microsoft.com/office/drawing/2014/main" id="{E8E7FB74-5332-0600-ED2F-3473ED81575F}"/>
              </a:ext>
            </a:extLst>
          </p:cNvPr>
          <p:cNvSpPr>
            <a:spLocks noGrp="1"/>
          </p:cNvSpPr>
          <p:nvPr userDrawn="1">
            <p:ph type="body" sz="quarter" idx="68"/>
          </p:nvPr>
        </p:nvSpPr>
        <p:spPr>
          <a:xfrm>
            <a:off x="626990" y="4012240"/>
            <a:ext cx="3316407" cy="1808115"/>
          </a:xfrm>
        </p:spPr>
        <p:txBody>
          <a:bodyPr anchor="t">
            <a:noAutofit/>
          </a:bodyPr>
          <a:lstStyle>
            <a:lvl1pPr marL="0" indent="0" algn="ctr">
              <a:lnSpc>
                <a:spcPct val="100000"/>
              </a:lnSpc>
              <a:spcAft>
                <a:spcPts val="0"/>
              </a:spcAft>
              <a:buNone/>
              <a:defRPr sz="1600" b="0" i="0">
                <a:solidFill>
                  <a:schemeClr val="bg1"/>
                </a:solidFill>
                <a:latin typeface="Poppins" pitchFamily="2" charset="77"/>
                <a:cs typeface="Poppins" pitchFamily="2" charset="77"/>
              </a:defRPr>
            </a:lvl1pPr>
          </a:lstStyle>
          <a:p>
            <a:pPr lvl="0"/>
            <a:r>
              <a:rPr lang="en-US"/>
              <a:t>Click to edit Master text styles</a:t>
            </a:r>
          </a:p>
        </p:txBody>
      </p:sp>
      <p:sp>
        <p:nvSpPr>
          <p:cNvPr id="33" name="Text Placeholder 20">
            <a:extLst>
              <a:ext uri="{FF2B5EF4-FFF2-40B4-BE49-F238E27FC236}">
                <a16:creationId xmlns:a16="http://schemas.microsoft.com/office/drawing/2014/main" id="{E0331F11-F9B1-6447-CF92-031B7DB2C2F6}"/>
              </a:ext>
            </a:extLst>
          </p:cNvPr>
          <p:cNvSpPr>
            <a:spLocks noGrp="1"/>
          </p:cNvSpPr>
          <p:nvPr userDrawn="1">
            <p:ph type="body" sz="quarter" idx="69"/>
          </p:nvPr>
        </p:nvSpPr>
        <p:spPr>
          <a:xfrm>
            <a:off x="4438591" y="4012240"/>
            <a:ext cx="3316407" cy="1808115"/>
          </a:xfrm>
        </p:spPr>
        <p:txBody>
          <a:bodyPr anchor="t">
            <a:noAutofit/>
          </a:bodyPr>
          <a:lstStyle>
            <a:lvl1pPr marL="0" indent="0" algn="ctr">
              <a:lnSpc>
                <a:spcPct val="100000"/>
              </a:lnSpc>
              <a:spcAft>
                <a:spcPts val="0"/>
              </a:spcAft>
              <a:buNone/>
              <a:defRPr sz="1600" b="0" i="0">
                <a:solidFill>
                  <a:schemeClr val="bg1"/>
                </a:solidFill>
                <a:latin typeface="Poppins" pitchFamily="2" charset="77"/>
                <a:cs typeface="Poppins" pitchFamily="2" charset="77"/>
              </a:defRPr>
            </a:lvl1pPr>
          </a:lstStyle>
          <a:p>
            <a:pPr lvl="0"/>
            <a:r>
              <a:rPr lang="en-US"/>
              <a:t>Click to edit Master text styles</a:t>
            </a:r>
          </a:p>
        </p:txBody>
      </p:sp>
      <p:sp>
        <p:nvSpPr>
          <p:cNvPr id="34" name="Text Placeholder 20">
            <a:extLst>
              <a:ext uri="{FF2B5EF4-FFF2-40B4-BE49-F238E27FC236}">
                <a16:creationId xmlns:a16="http://schemas.microsoft.com/office/drawing/2014/main" id="{CD7D95F7-34FF-1F63-D432-90A0D60A2185}"/>
              </a:ext>
            </a:extLst>
          </p:cNvPr>
          <p:cNvSpPr>
            <a:spLocks noGrp="1"/>
          </p:cNvSpPr>
          <p:nvPr userDrawn="1">
            <p:ph type="body" sz="quarter" idx="70"/>
          </p:nvPr>
        </p:nvSpPr>
        <p:spPr>
          <a:xfrm>
            <a:off x="8250192" y="4012240"/>
            <a:ext cx="3316407" cy="1808115"/>
          </a:xfrm>
        </p:spPr>
        <p:txBody>
          <a:bodyPr anchor="t">
            <a:noAutofit/>
          </a:bodyPr>
          <a:lstStyle>
            <a:lvl1pPr marL="0" indent="0" algn="ctr">
              <a:lnSpc>
                <a:spcPct val="100000"/>
              </a:lnSpc>
              <a:spcAft>
                <a:spcPts val="0"/>
              </a:spcAft>
              <a:buNone/>
              <a:defRPr sz="1600" b="0" i="0">
                <a:solidFill>
                  <a:schemeClr val="bg1"/>
                </a:solidFill>
                <a:latin typeface="Poppins" pitchFamily="2" charset="77"/>
                <a:cs typeface="Poppins" pitchFamily="2" charset="77"/>
              </a:defRPr>
            </a:lvl1pPr>
          </a:lstStyle>
          <a:p>
            <a:pPr lvl="0"/>
            <a:r>
              <a:rPr lang="en-US"/>
              <a:t>Click to edit Master text styles</a:t>
            </a:r>
          </a:p>
        </p:txBody>
      </p:sp>
      <p:sp>
        <p:nvSpPr>
          <p:cNvPr id="4" name="Google Shape;64;p11">
            <a:extLst>
              <a:ext uri="{FF2B5EF4-FFF2-40B4-BE49-F238E27FC236}">
                <a16:creationId xmlns:a16="http://schemas.microsoft.com/office/drawing/2014/main" id="{0DB6AA25-F5CD-69F7-BDFF-7DE5779EDF6C}"/>
              </a:ext>
            </a:extLst>
          </p:cNvPr>
          <p:cNvSpPr txBox="1"/>
          <p:nvPr userDrawn="1"/>
        </p:nvSpPr>
        <p:spPr>
          <a:xfrm>
            <a:off x="11360885" y="6336892"/>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rgbClr val="707070"/>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rgbClr val="707070"/>
              </a:solidFill>
              <a:latin typeface="Poppins" pitchFamily="2" charset="77"/>
              <a:ea typeface="Roboto Light"/>
              <a:cs typeface="Poppins" pitchFamily="2" charset="77"/>
              <a:sym typeface="Roboto Light"/>
            </a:endParaRPr>
          </a:p>
        </p:txBody>
      </p:sp>
      <p:sp>
        <p:nvSpPr>
          <p:cNvPr id="5" name="Text Placeholder 20">
            <a:extLst>
              <a:ext uri="{FF2B5EF4-FFF2-40B4-BE49-F238E27FC236}">
                <a16:creationId xmlns:a16="http://schemas.microsoft.com/office/drawing/2014/main" id="{352664FA-4DE9-8D35-4AF7-75FF5BE17074}"/>
              </a:ext>
            </a:extLst>
          </p:cNvPr>
          <p:cNvSpPr>
            <a:spLocks noGrp="1"/>
          </p:cNvSpPr>
          <p:nvPr>
            <p:ph type="body" sz="quarter" idx="13"/>
          </p:nvPr>
        </p:nvSpPr>
        <p:spPr>
          <a:xfrm>
            <a:off x="456060" y="1365251"/>
            <a:ext cx="11281469" cy="949850"/>
          </a:xfrm>
        </p:spPr>
        <p:txBody>
          <a:bodyPr anchor="ctr">
            <a:noAutofit/>
          </a:bodyPr>
          <a:lstStyle>
            <a:lvl1pPr marL="0" indent="0" algn="l">
              <a:lnSpc>
                <a:spcPct val="100000"/>
              </a:lnSpc>
              <a:spcAft>
                <a:spcPts val="0"/>
              </a:spcAft>
              <a:buNone/>
              <a:defRPr sz="2000" b="0" i="0">
                <a:solidFill>
                  <a:schemeClr val="tx1"/>
                </a:solidFill>
                <a:latin typeface="Poppins" pitchFamily="2" charset="77"/>
                <a:cs typeface="Poppins" pitchFamily="2" charset="77"/>
              </a:defRPr>
            </a:lvl1pPr>
          </a:lstStyle>
          <a:p>
            <a:pPr lvl="0"/>
            <a:r>
              <a:rPr lang="en-US"/>
              <a:t>Click to edit Master text styles</a:t>
            </a:r>
          </a:p>
        </p:txBody>
      </p:sp>
      <p:pic>
        <p:nvPicPr>
          <p:cNvPr id="3" name="Graphic 2">
            <a:extLst>
              <a:ext uri="{FF2B5EF4-FFF2-40B4-BE49-F238E27FC236}">
                <a16:creationId xmlns:a16="http://schemas.microsoft.com/office/drawing/2014/main" id="{6BA43BAC-4589-F0A2-9931-548F232CAFE2}"/>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t="25554" b="-1125"/>
          <a:stretch/>
        </p:blipFill>
        <p:spPr>
          <a:xfrm rot="5400000">
            <a:off x="11562823" y="500018"/>
            <a:ext cx="764003" cy="495943"/>
          </a:xfrm>
          <a:prstGeom prst="rect">
            <a:avLst/>
          </a:prstGeom>
        </p:spPr>
      </p:pic>
    </p:spTree>
    <p:extLst>
      <p:ext uri="{BB962C8B-B14F-4D97-AF65-F5344CB8AC3E}">
        <p14:creationId xmlns:p14="http://schemas.microsoft.com/office/powerpoint/2010/main" val="358817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ontent - Box Stats - Purple - no Trifle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A2F6A-B270-6898-F47C-3A979D92AED9}"/>
              </a:ext>
            </a:extLst>
          </p:cNvPr>
          <p:cNvSpPr>
            <a:spLocks noGrp="1"/>
          </p:cNvSpPr>
          <p:nvPr>
            <p:ph type="title"/>
          </p:nvPr>
        </p:nvSpPr>
        <p:spPr>
          <a:xfrm>
            <a:off x="455594" y="366185"/>
            <a:ext cx="11282400" cy="763807"/>
          </a:xfrm>
        </p:spPr>
        <p:txBody>
          <a:bodyPr anchor="t"/>
          <a:lstStyle/>
          <a:p>
            <a:r>
              <a:rPr lang="en-US"/>
              <a:t>Click to edit Master title style</a:t>
            </a:r>
            <a:endParaRPr lang="en-GB" dirty="0"/>
          </a:p>
        </p:txBody>
      </p:sp>
      <p:sp>
        <p:nvSpPr>
          <p:cNvPr id="11" name="Rectangle 10">
            <a:extLst>
              <a:ext uri="{FF2B5EF4-FFF2-40B4-BE49-F238E27FC236}">
                <a16:creationId xmlns:a16="http://schemas.microsoft.com/office/drawing/2014/main" id="{AB6A25E5-D9AB-F4FA-7324-F3350AC904E2}"/>
              </a:ext>
            </a:extLst>
          </p:cNvPr>
          <p:cNvSpPr/>
          <p:nvPr userDrawn="1"/>
        </p:nvSpPr>
        <p:spPr>
          <a:xfrm>
            <a:off x="4267661" y="2608027"/>
            <a:ext cx="3658267" cy="33434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b="0" i="0" dirty="0">
              <a:latin typeface="Poppins Light" pitchFamily="2" charset="77"/>
            </a:endParaRPr>
          </a:p>
        </p:txBody>
      </p:sp>
      <p:sp>
        <p:nvSpPr>
          <p:cNvPr id="12" name="Rectangle 11">
            <a:extLst>
              <a:ext uri="{FF2B5EF4-FFF2-40B4-BE49-F238E27FC236}">
                <a16:creationId xmlns:a16="http://schemas.microsoft.com/office/drawing/2014/main" id="{5DEF2E0C-ADBF-5BE0-29F2-182C871EB312}"/>
              </a:ext>
            </a:extLst>
          </p:cNvPr>
          <p:cNvSpPr/>
          <p:nvPr userDrawn="1"/>
        </p:nvSpPr>
        <p:spPr>
          <a:xfrm>
            <a:off x="8079262" y="2608027"/>
            <a:ext cx="3658267" cy="33434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b="0" i="0" dirty="0">
              <a:latin typeface="Poppins Light" pitchFamily="2" charset="77"/>
            </a:endParaRPr>
          </a:p>
        </p:txBody>
      </p:sp>
      <p:sp>
        <p:nvSpPr>
          <p:cNvPr id="13" name="Rectangle 12">
            <a:extLst>
              <a:ext uri="{FF2B5EF4-FFF2-40B4-BE49-F238E27FC236}">
                <a16:creationId xmlns:a16="http://schemas.microsoft.com/office/drawing/2014/main" id="{04E0EAE5-C156-C6E5-2ACF-0D90D0B9D1EA}"/>
              </a:ext>
            </a:extLst>
          </p:cNvPr>
          <p:cNvSpPr/>
          <p:nvPr userDrawn="1"/>
        </p:nvSpPr>
        <p:spPr>
          <a:xfrm>
            <a:off x="456060" y="2608027"/>
            <a:ext cx="3658267" cy="33434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b="0" i="0" dirty="0">
              <a:latin typeface="Poppins Light" pitchFamily="2" charset="77"/>
            </a:endParaRPr>
          </a:p>
        </p:txBody>
      </p:sp>
      <p:sp>
        <p:nvSpPr>
          <p:cNvPr id="15" name="Text Placeholder 20">
            <a:extLst>
              <a:ext uri="{FF2B5EF4-FFF2-40B4-BE49-F238E27FC236}">
                <a16:creationId xmlns:a16="http://schemas.microsoft.com/office/drawing/2014/main" id="{C4AA6A78-83E8-CD12-609F-5968365D9959}"/>
              </a:ext>
            </a:extLst>
          </p:cNvPr>
          <p:cNvSpPr>
            <a:spLocks noGrp="1"/>
          </p:cNvSpPr>
          <p:nvPr userDrawn="1">
            <p:ph type="body" sz="quarter" idx="65"/>
          </p:nvPr>
        </p:nvSpPr>
        <p:spPr>
          <a:xfrm>
            <a:off x="625593" y="2888457"/>
            <a:ext cx="3319200" cy="1081087"/>
          </a:xfrm>
        </p:spPr>
        <p:txBody>
          <a:bodyPr anchor="t">
            <a:noAutofit/>
          </a:bodyPr>
          <a:lstStyle>
            <a:lvl1pPr marL="0" indent="0" algn="ctr">
              <a:lnSpc>
                <a:spcPct val="100000"/>
              </a:lnSpc>
              <a:spcAft>
                <a:spcPts val="0"/>
              </a:spcAft>
              <a:buNone/>
              <a:defRPr sz="3200" b="1" i="0">
                <a:solidFill>
                  <a:schemeClr val="tx1"/>
                </a:solidFill>
                <a:latin typeface="+mn-lt"/>
                <a:cs typeface="Poppins" panose="00000500000000000000" pitchFamily="2" charset="0"/>
              </a:defRPr>
            </a:lvl1pPr>
          </a:lstStyle>
          <a:p>
            <a:pPr lvl="0"/>
            <a:r>
              <a:rPr lang="en-US"/>
              <a:t>Click to edit Master text styles</a:t>
            </a:r>
          </a:p>
        </p:txBody>
      </p:sp>
      <p:sp>
        <p:nvSpPr>
          <p:cNvPr id="23" name="Text Placeholder 20">
            <a:extLst>
              <a:ext uri="{FF2B5EF4-FFF2-40B4-BE49-F238E27FC236}">
                <a16:creationId xmlns:a16="http://schemas.microsoft.com/office/drawing/2014/main" id="{EB80CDBC-DCA3-F238-C743-A5FE64851EF9}"/>
              </a:ext>
            </a:extLst>
          </p:cNvPr>
          <p:cNvSpPr>
            <a:spLocks noGrp="1"/>
          </p:cNvSpPr>
          <p:nvPr userDrawn="1">
            <p:ph type="body" sz="quarter" idx="66"/>
          </p:nvPr>
        </p:nvSpPr>
        <p:spPr>
          <a:xfrm>
            <a:off x="4438591" y="2888457"/>
            <a:ext cx="3316407" cy="1080000"/>
          </a:xfrm>
        </p:spPr>
        <p:txBody>
          <a:bodyPr anchor="t">
            <a:noAutofit/>
          </a:bodyPr>
          <a:lstStyle>
            <a:lvl1pPr marL="0" indent="0" algn="ctr">
              <a:lnSpc>
                <a:spcPct val="100000"/>
              </a:lnSpc>
              <a:spcAft>
                <a:spcPts val="0"/>
              </a:spcAft>
              <a:buNone/>
              <a:defRPr sz="3200" b="1" i="0">
                <a:solidFill>
                  <a:schemeClr val="tx1"/>
                </a:solidFill>
                <a:latin typeface="+mn-lt"/>
                <a:cs typeface="Poppins Medium" pitchFamily="2" charset="77"/>
              </a:defRPr>
            </a:lvl1pPr>
          </a:lstStyle>
          <a:p>
            <a:pPr lvl="0"/>
            <a:r>
              <a:rPr lang="en-US"/>
              <a:t>Click to edit Master text styles</a:t>
            </a:r>
          </a:p>
        </p:txBody>
      </p:sp>
      <p:sp>
        <p:nvSpPr>
          <p:cNvPr id="31" name="Text Placeholder 20">
            <a:extLst>
              <a:ext uri="{FF2B5EF4-FFF2-40B4-BE49-F238E27FC236}">
                <a16:creationId xmlns:a16="http://schemas.microsoft.com/office/drawing/2014/main" id="{4E81CFD2-2A25-1E05-02F3-1612D8E8B3B7}"/>
              </a:ext>
            </a:extLst>
          </p:cNvPr>
          <p:cNvSpPr>
            <a:spLocks noGrp="1"/>
          </p:cNvSpPr>
          <p:nvPr userDrawn="1">
            <p:ph type="body" sz="quarter" idx="67"/>
          </p:nvPr>
        </p:nvSpPr>
        <p:spPr>
          <a:xfrm>
            <a:off x="8250192" y="2888457"/>
            <a:ext cx="3316407" cy="1081087"/>
          </a:xfrm>
        </p:spPr>
        <p:txBody>
          <a:bodyPr anchor="t">
            <a:noAutofit/>
          </a:bodyPr>
          <a:lstStyle>
            <a:lvl1pPr marL="0" indent="0" algn="ctr">
              <a:lnSpc>
                <a:spcPct val="100000"/>
              </a:lnSpc>
              <a:spcAft>
                <a:spcPts val="0"/>
              </a:spcAft>
              <a:buNone/>
              <a:defRPr sz="3200" b="1" i="0">
                <a:solidFill>
                  <a:schemeClr val="tx1"/>
                </a:solidFill>
                <a:latin typeface="+mn-lt"/>
                <a:cs typeface="Poppins Medium" pitchFamily="2" charset="77"/>
              </a:defRPr>
            </a:lvl1pPr>
          </a:lstStyle>
          <a:p>
            <a:pPr lvl="0"/>
            <a:r>
              <a:rPr lang="en-US"/>
              <a:t>Click to edit Master text styles</a:t>
            </a:r>
          </a:p>
        </p:txBody>
      </p:sp>
      <p:sp>
        <p:nvSpPr>
          <p:cNvPr id="32" name="Text Placeholder 20">
            <a:extLst>
              <a:ext uri="{FF2B5EF4-FFF2-40B4-BE49-F238E27FC236}">
                <a16:creationId xmlns:a16="http://schemas.microsoft.com/office/drawing/2014/main" id="{E8E7FB74-5332-0600-ED2F-3473ED81575F}"/>
              </a:ext>
            </a:extLst>
          </p:cNvPr>
          <p:cNvSpPr>
            <a:spLocks noGrp="1"/>
          </p:cNvSpPr>
          <p:nvPr userDrawn="1">
            <p:ph type="body" sz="quarter" idx="68"/>
          </p:nvPr>
        </p:nvSpPr>
        <p:spPr>
          <a:xfrm>
            <a:off x="626990" y="4012240"/>
            <a:ext cx="3316407" cy="1808115"/>
          </a:xfrm>
        </p:spPr>
        <p:txBody>
          <a:bodyPr anchor="t">
            <a:noAutofit/>
          </a:bodyPr>
          <a:lstStyle>
            <a:lvl1pPr marL="0" indent="0" algn="ctr">
              <a:lnSpc>
                <a:spcPct val="100000"/>
              </a:lnSpc>
              <a:spcAft>
                <a:spcPts val="0"/>
              </a:spcAft>
              <a:buNone/>
              <a:defRPr sz="1600" b="0" i="0">
                <a:solidFill>
                  <a:schemeClr val="tx1"/>
                </a:solidFill>
                <a:latin typeface="Poppins" pitchFamily="2" charset="77"/>
                <a:cs typeface="Poppins" pitchFamily="2" charset="77"/>
              </a:defRPr>
            </a:lvl1pPr>
          </a:lstStyle>
          <a:p>
            <a:pPr lvl="0"/>
            <a:r>
              <a:rPr lang="en-US"/>
              <a:t>Click to edit Master text styles</a:t>
            </a:r>
          </a:p>
        </p:txBody>
      </p:sp>
      <p:sp>
        <p:nvSpPr>
          <p:cNvPr id="33" name="Text Placeholder 20">
            <a:extLst>
              <a:ext uri="{FF2B5EF4-FFF2-40B4-BE49-F238E27FC236}">
                <a16:creationId xmlns:a16="http://schemas.microsoft.com/office/drawing/2014/main" id="{E0331F11-F9B1-6447-CF92-031B7DB2C2F6}"/>
              </a:ext>
            </a:extLst>
          </p:cNvPr>
          <p:cNvSpPr>
            <a:spLocks noGrp="1"/>
          </p:cNvSpPr>
          <p:nvPr userDrawn="1">
            <p:ph type="body" sz="quarter" idx="69"/>
          </p:nvPr>
        </p:nvSpPr>
        <p:spPr>
          <a:xfrm>
            <a:off x="4438591" y="4012240"/>
            <a:ext cx="3316407" cy="1808115"/>
          </a:xfrm>
        </p:spPr>
        <p:txBody>
          <a:bodyPr anchor="t">
            <a:noAutofit/>
          </a:bodyPr>
          <a:lstStyle>
            <a:lvl1pPr marL="0" indent="0" algn="ctr">
              <a:lnSpc>
                <a:spcPct val="100000"/>
              </a:lnSpc>
              <a:spcAft>
                <a:spcPts val="0"/>
              </a:spcAft>
              <a:buNone/>
              <a:defRPr sz="1600" b="0" i="0">
                <a:solidFill>
                  <a:schemeClr val="tx1"/>
                </a:solidFill>
                <a:latin typeface="Poppins" pitchFamily="2" charset="77"/>
                <a:cs typeface="Poppins" pitchFamily="2" charset="77"/>
              </a:defRPr>
            </a:lvl1pPr>
          </a:lstStyle>
          <a:p>
            <a:pPr lvl="0"/>
            <a:r>
              <a:rPr lang="en-US"/>
              <a:t>Click to edit Master text styles</a:t>
            </a:r>
          </a:p>
        </p:txBody>
      </p:sp>
      <p:sp>
        <p:nvSpPr>
          <p:cNvPr id="34" name="Text Placeholder 20">
            <a:extLst>
              <a:ext uri="{FF2B5EF4-FFF2-40B4-BE49-F238E27FC236}">
                <a16:creationId xmlns:a16="http://schemas.microsoft.com/office/drawing/2014/main" id="{CD7D95F7-34FF-1F63-D432-90A0D60A2185}"/>
              </a:ext>
            </a:extLst>
          </p:cNvPr>
          <p:cNvSpPr>
            <a:spLocks noGrp="1"/>
          </p:cNvSpPr>
          <p:nvPr userDrawn="1">
            <p:ph type="body" sz="quarter" idx="70"/>
          </p:nvPr>
        </p:nvSpPr>
        <p:spPr>
          <a:xfrm>
            <a:off x="8250192" y="4012240"/>
            <a:ext cx="3316407" cy="1808115"/>
          </a:xfrm>
        </p:spPr>
        <p:txBody>
          <a:bodyPr anchor="t">
            <a:noAutofit/>
          </a:bodyPr>
          <a:lstStyle>
            <a:lvl1pPr marL="0" indent="0" algn="ctr">
              <a:lnSpc>
                <a:spcPct val="100000"/>
              </a:lnSpc>
              <a:spcAft>
                <a:spcPts val="0"/>
              </a:spcAft>
              <a:buNone/>
              <a:defRPr sz="1600" b="0" i="0">
                <a:solidFill>
                  <a:schemeClr val="tx1"/>
                </a:solidFill>
                <a:latin typeface="Poppins" pitchFamily="2" charset="77"/>
                <a:cs typeface="Poppins" pitchFamily="2" charset="77"/>
              </a:defRPr>
            </a:lvl1pPr>
          </a:lstStyle>
          <a:p>
            <a:pPr lvl="0"/>
            <a:r>
              <a:rPr lang="en-US"/>
              <a:t>Click to edit Master text styles</a:t>
            </a:r>
          </a:p>
        </p:txBody>
      </p:sp>
      <p:sp>
        <p:nvSpPr>
          <p:cNvPr id="4" name="Google Shape;64;p11">
            <a:extLst>
              <a:ext uri="{FF2B5EF4-FFF2-40B4-BE49-F238E27FC236}">
                <a16:creationId xmlns:a16="http://schemas.microsoft.com/office/drawing/2014/main" id="{0DB6AA25-F5CD-69F7-BDFF-7DE5779EDF6C}"/>
              </a:ext>
            </a:extLst>
          </p:cNvPr>
          <p:cNvSpPr txBox="1"/>
          <p:nvPr userDrawn="1"/>
        </p:nvSpPr>
        <p:spPr>
          <a:xfrm>
            <a:off x="11360885" y="6336892"/>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rgbClr val="707070"/>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rgbClr val="707070"/>
              </a:solidFill>
              <a:latin typeface="Poppins" pitchFamily="2" charset="77"/>
              <a:ea typeface="Roboto Light"/>
              <a:cs typeface="Poppins" pitchFamily="2" charset="77"/>
              <a:sym typeface="Roboto Light"/>
            </a:endParaRPr>
          </a:p>
        </p:txBody>
      </p:sp>
      <p:sp>
        <p:nvSpPr>
          <p:cNvPr id="5" name="Text Placeholder 20">
            <a:extLst>
              <a:ext uri="{FF2B5EF4-FFF2-40B4-BE49-F238E27FC236}">
                <a16:creationId xmlns:a16="http://schemas.microsoft.com/office/drawing/2014/main" id="{08963604-1934-FE9B-C5C8-8FA51ADE57E3}"/>
              </a:ext>
            </a:extLst>
          </p:cNvPr>
          <p:cNvSpPr>
            <a:spLocks noGrp="1"/>
          </p:cNvSpPr>
          <p:nvPr>
            <p:ph type="body" sz="quarter" idx="13"/>
          </p:nvPr>
        </p:nvSpPr>
        <p:spPr>
          <a:xfrm>
            <a:off x="456060" y="1365251"/>
            <a:ext cx="11281469" cy="949850"/>
          </a:xfrm>
        </p:spPr>
        <p:txBody>
          <a:bodyPr anchor="ctr">
            <a:noAutofit/>
          </a:bodyPr>
          <a:lstStyle>
            <a:lvl1pPr marL="0" indent="0" algn="l">
              <a:lnSpc>
                <a:spcPct val="100000"/>
              </a:lnSpc>
              <a:spcAft>
                <a:spcPts val="0"/>
              </a:spcAft>
              <a:buNone/>
              <a:defRPr sz="2000" b="0" i="0">
                <a:solidFill>
                  <a:schemeClr val="tx1"/>
                </a:solidFill>
                <a:latin typeface="Poppins" pitchFamily="2" charset="77"/>
                <a:cs typeface="Poppins" pitchFamily="2" charset="77"/>
              </a:defRPr>
            </a:lvl1pPr>
          </a:lstStyle>
          <a:p>
            <a:pPr lvl="0"/>
            <a:r>
              <a:rPr lang="en-US"/>
              <a:t>Click to edit Master text styles</a:t>
            </a:r>
          </a:p>
        </p:txBody>
      </p:sp>
      <p:pic>
        <p:nvPicPr>
          <p:cNvPr id="3" name="Graphic 2">
            <a:extLst>
              <a:ext uri="{FF2B5EF4-FFF2-40B4-BE49-F238E27FC236}">
                <a16:creationId xmlns:a16="http://schemas.microsoft.com/office/drawing/2014/main" id="{F4BF3E74-3484-0F03-B0D7-84E62C0BB9DA}"/>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t="25554" b="-1125"/>
          <a:stretch/>
        </p:blipFill>
        <p:spPr>
          <a:xfrm rot="5400000">
            <a:off x="11562823" y="500018"/>
            <a:ext cx="764003" cy="495943"/>
          </a:xfrm>
          <a:prstGeom prst="rect">
            <a:avLst/>
          </a:prstGeom>
        </p:spPr>
      </p:pic>
    </p:spTree>
    <p:extLst>
      <p:ext uri="{BB962C8B-B14F-4D97-AF65-F5344CB8AC3E}">
        <p14:creationId xmlns:p14="http://schemas.microsoft.com/office/powerpoint/2010/main" val="8220379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 Box Stats - Purple - no Trifle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A2F6A-B270-6898-F47C-3A979D92AED9}"/>
              </a:ext>
            </a:extLst>
          </p:cNvPr>
          <p:cNvSpPr>
            <a:spLocks noGrp="1"/>
          </p:cNvSpPr>
          <p:nvPr>
            <p:ph type="title"/>
          </p:nvPr>
        </p:nvSpPr>
        <p:spPr>
          <a:xfrm>
            <a:off x="455594" y="366185"/>
            <a:ext cx="11282400" cy="763807"/>
          </a:xfrm>
        </p:spPr>
        <p:txBody>
          <a:bodyPr anchor="t"/>
          <a:lstStyle/>
          <a:p>
            <a:r>
              <a:rPr lang="en-US"/>
              <a:t>Click to edit Master title style</a:t>
            </a:r>
            <a:endParaRPr lang="en-GB" dirty="0"/>
          </a:p>
        </p:txBody>
      </p:sp>
      <p:sp>
        <p:nvSpPr>
          <p:cNvPr id="11" name="Rectangle 10">
            <a:extLst>
              <a:ext uri="{FF2B5EF4-FFF2-40B4-BE49-F238E27FC236}">
                <a16:creationId xmlns:a16="http://schemas.microsoft.com/office/drawing/2014/main" id="{AB6A25E5-D9AB-F4FA-7324-F3350AC904E2}"/>
              </a:ext>
            </a:extLst>
          </p:cNvPr>
          <p:cNvSpPr/>
          <p:nvPr userDrawn="1"/>
        </p:nvSpPr>
        <p:spPr>
          <a:xfrm>
            <a:off x="4267661" y="2608027"/>
            <a:ext cx="3658267" cy="334346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b="0" i="0" dirty="0">
              <a:latin typeface="Poppins Light" pitchFamily="2" charset="77"/>
            </a:endParaRPr>
          </a:p>
        </p:txBody>
      </p:sp>
      <p:sp>
        <p:nvSpPr>
          <p:cNvPr id="12" name="Rectangle 11">
            <a:extLst>
              <a:ext uri="{FF2B5EF4-FFF2-40B4-BE49-F238E27FC236}">
                <a16:creationId xmlns:a16="http://schemas.microsoft.com/office/drawing/2014/main" id="{5DEF2E0C-ADBF-5BE0-29F2-182C871EB312}"/>
              </a:ext>
            </a:extLst>
          </p:cNvPr>
          <p:cNvSpPr/>
          <p:nvPr userDrawn="1"/>
        </p:nvSpPr>
        <p:spPr>
          <a:xfrm>
            <a:off x="8079262" y="2608027"/>
            <a:ext cx="3658267" cy="334346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b="0" i="0" dirty="0">
              <a:latin typeface="Poppins Light" pitchFamily="2" charset="77"/>
            </a:endParaRPr>
          </a:p>
        </p:txBody>
      </p:sp>
      <p:sp>
        <p:nvSpPr>
          <p:cNvPr id="13" name="Rectangle 12">
            <a:extLst>
              <a:ext uri="{FF2B5EF4-FFF2-40B4-BE49-F238E27FC236}">
                <a16:creationId xmlns:a16="http://schemas.microsoft.com/office/drawing/2014/main" id="{04E0EAE5-C156-C6E5-2ACF-0D90D0B9D1EA}"/>
              </a:ext>
            </a:extLst>
          </p:cNvPr>
          <p:cNvSpPr/>
          <p:nvPr userDrawn="1"/>
        </p:nvSpPr>
        <p:spPr>
          <a:xfrm>
            <a:off x="456060" y="2608027"/>
            <a:ext cx="3658267" cy="334346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89" b="0" i="0" dirty="0">
              <a:latin typeface="Poppins Light" pitchFamily="2" charset="77"/>
            </a:endParaRPr>
          </a:p>
        </p:txBody>
      </p:sp>
      <p:sp>
        <p:nvSpPr>
          <p:cNvPr id="15" name="Text Placeholder 20">
            <a:extLst>
              <a:ext uri="{FF2B5EF4-FFF2-40B4-BE49-F238E27FC236}">
                <a16:creationId xmlns:a16="http://schemas.microsoft.com/office/drawing/2014/main" id="{C4AA6A78-83E8-CD12-609F-5968365D9959}"/>
              </a:ext>
            </a:extLst>
          </p:cNvPr>
          <p:cNvSpPr>
            <a:spLocks noGrp="1"/>
          </p:cNvSpPr>
          <p:nvPr userDrawn="1">
            <p:ph type="body" sz="quarter" idx="65"/>
          </p:nvPr>
        </p:nvSpPr>
        <p:spPr>
          <a:xfrm>
            <a:off x="625593" y="2888457"/>
            <a:ext cx="3319200" cy="1081087"/>
          </a:xfrm>
        </p:spPr>
        <p:txBody>
          <a:bodyPr anchor="t">
            <a:noAutofit/>
          </a:bodyPr>
          <a:lstStyle>
            <a:lvl1pPr marL="0" indent="0" algn="ctr">
              <a:lnSpc>
                <a:spcPct val="100000"/>
              </a:lnSpc>
              <a:spcAft>
                <a:spcPts val="0"/>
              </a:spcAft>
              <a:buNone/>
              <a:defRPr sz="3200" b="1" i="0">
                <a:solidFill>
                  <a:schemeClr val="bg1"/>
                </a:solidFill>
                <a:latin typeface="+mn-lt"/>
                <a:cs typeface="Poppins" panose="00000500000000000000" pitchFamily="2" charset="0"/>
              </a:defRPr>
            </a:lvl1pPr>
          </a:lstStyle>
          <a:p>
            <a:pPr lvl="0"/>
            <a:r>
              <a:rPr lang="en-US"/>
              <a:t>Click to edit Master text styles</a:t>
            </a:r>
          </a:p>
        </p:txBody>
      </p:sp>
      <p:sp>
        <p:nvSpPr>
          <p:cNvPr id="23" name="Text Placeholder 20">
            <a:extLst>
              <a:ext uri="{FF2B5EF4-FFF2-40B4-BE49-F238E27FC236}">
                <a16:creationId xmlns:a16="http://schemas.microsoft.com/office/drawing/2014/main" id="{EB80CDBC-DCA3-F238-C743-A5FE64851EF9}"/>
              </a:ext>
            </a:extLst>
          </p:cNvPr>
          <p:cNvSpPr>
            <a:spLocks noGrp="1"/>
          </p:cNvSpPr>
          <p:nvPr userDrawn="1">
            <p:ph type="body" sz="quarter" idx="66"/>
          </p:nvPr>
        </p:nvSpPr>
        <p:spPr>
          <a:xfrm>
            <a:off x="4438591" y="2888457"/>
            <a:ext cx="3316407" cy="1080000"/>
          </a:xfrm>
        </p:spPr>
        <p:txBody>
          <a:bodyPr anchor="t">
            <a:noAutofit/>
          </a:bodyPr>
          <a:lstStyle>
            <a:lvl1pPr marL="0" indent="0" algn="ctr">
              <a:lnSpc>
                <a:spcPct val="100000"/>
              </a:lnSpc>
              <a:spcAft>
                <a:spcPts val="0"/>
              </a:spcAft>
              <a:buNone/>
              <a:defRPr sz="3200" b="1" i="0">
                <a:solidFill>
                  <a:schemeClr val="bg1"/>
                </a:solidFill>
                <a:latin typeface="+mn-lt"/>
                <a:cs typeface="Poppins Medium" pitchFamily="2" charset="77"/>
              </a:defRPr>
            </a:lvl1pPr>
          </a:lstStyle>
          <a:p>
            <a:pPr lvl="0"/>
            <a:r>
              <a:rPr lang="en-US"/>
              <a:t>Click to edit Master text styles</a:t>
            </a:r>
          </a:p>
        </p:txBody>
      </p:sp>
      <p:sp>
        <p:nvSpPr>
          <p:cNvPr id="31" name="Text Placeholder 20">
            <a:extLst>
              <a:ext uri="{FF2B5EF4-FFF2-40B4-BE49-F238E27FC236}">
                <a16:creationId xmlns:a16="http://schemas.microsoft.com/office/drawing/2014/main" id="{4E81CFD2-2A25-1E05-02F3-1612D8E8B3B7}"/>
              </a:ext>
            </a:extLst>
          </p:cNvPr>
          <p:cNvSpPr>
            <a:spLocks noGrp="1"/>
          </p:cNvSpPr>
          <p:nvPr userDrawn="1">
            <p:ph type="body" sz="quarter" idx="67"/>
          </p:nvPr>
        </p:nvSpPr>
        <p:spPr>
          <a:xfrm>
            <a:off x="8250192" y="2888457"/>
            <a:ext cx="3316407" cy="1081087"/>
          </a:xfrm>
        </p:spPr>
        <p:txBody>
          <a:bodyPr anchor="t">
            <a:noAutofit/>
          </a:bodyPr>
          <a:lstStyle>
            <a:lvl1pPr marL="0" indent="0" algn="ctr">
              <a:lnSpc>
                <a:spcPct val="100000"/>
              </a:lnSpc>
              <a:spcAft>
                <a:spcPts val="0"/>
              </a:spcAft>
              <a:buNone/>
              <a:defRPr sz="3200" b="1" i="0">
                <a:solidFill>
                  <a:schemeClr val="bg1"/>
                </a:solidFill>
                <a:latin typeface="+mn-lt"/>
                <a:cs typeface="Poppins Medium" pitchFamily="2" charset="77"/>
              </a:defRPr>
            </a:lvl1pPr>
          </a:lstStyle>
          <a:p>
            <a:pPr lvl="0"/>
            <a:r>
              <a:rPr lang="en-US"/>
              <a:t>Click to edit Master text styles</a:t>
            </a:r>
          </a:p>
        </p:txBody>
      </p:sp>
      <p:sp>
        <p:nvSpPr>
          <p:cNvPr id="32" name="Text Placeholder 20">
            <a:extLst>
              <a:ext uri="{FF2B5EF4-FFF2-40B4-BE49-F238E27FC236}">
                <a16:creationId xmlns:a16="http://schemas.microsoft.com/office/drawing/2014/main" id="{E8E7FB74-5332-0600-ED2F-3473ED81575F}"/>
              </a:ext>
            </a:extLst>
          </p:cNvPr>
          <p:cNvSpPr>
            <a:spLocks noGrp="1"/>
          </p:cNvSpPr>
          <p:nvPr userDrawn="1">
            <p:ph type="body" sz="quarter" idx="68"/>
          </p:nvPr>
        </p:nvSpPr>
        <p:spPr>
          <a:xfrm>
            <a:off x="626990" y="4012240"/>
            <a:ext cx="3316407" cy="1808115"/>
          </a:xfrm>
        </p:spPr>
        <p:txBody>
          <a:bodyPr anchor="t">
            <a:noAutofit/>
          </a:bodyPr>
          <a:lstStyle>
            <a:lvl1pPr marL="0" indent="0" algn="ctr">
              <a:lnSpc>
                <a:spcPct val="100000"/>
              </a:lnSpc>
              <a:spcAft>
                <a:spcPts val="0"/>
              </a:spcAft>
              <a:buNone/>
              <a:defRPr sz="1600" b="0" i="0">
                <a:solidFill>
                  <a:schemeClr val="bg1"/>
                </a:solidFill>
                <a:latin typeface="Poppins" pitchFamily="2" charset="77"/>
                <a:cs typeface="Poppins" pitchFamily="2" charset="77"/>
              </a:defRPr>
            </a:lvl1pPr>
          </a:lstStyle>
          <a:p>
            <a:pPr lvl="0"/>
            <a:r>
              <a:rPr lang="en-US"/>
              <a:t>Click to edit Master text styles</a:t>
            </a:r>
          </a:p>
        </p:txBody>
      </p:sp>
      <p:sp>
        <p:nvSpPr>
          <p:cNvPr id="33" name="Text Placeholder 20">
            <a:extLst>
              <a:ext uri="{FF2B5EF4-FFF2-40B4-BE49-F238E27FC236}">
                <a16:creationId xmlns:a16="http://schemas.microsoft.com/office/drawing/2014/main" id="{E0331F11-F9B1-6447-CF92-031B7DB2C2F6}"/>
              </a:ext>
            </a:extLst>
          </p:cNvPr>
          <p:cNvSpPr>
            <a:spLocks noGrp="1"/>
          </p:cNvSpPr>
          <p:nvPr userDrawn="1">
            <p:ph type="body" sz="quarter" idx="69"/>
          </p:nvPr>
        </p:nvSpPr>
        <p:spPr>
          <a:xfrm>
            <a:off x="4438591" y="4012240"/>
            <a:ext cx="3316407" cy="1808115"/>
          </a:xfrm>
        </p:spPr>
        <p:txBody>
          <a:bodyPr anchor="t">
            <a:noAutofit/>
          </a:bodyPr>
          <a:lstStyle>
            <a:lvl1pPr marL="0" indent="0" algn="ctr">
              <a:lnSpc>
                <a:spcPct val="100000"/>
              </a:lnSpc>
              <a:spcAft>
                <a:spcPts val="0"/>
              </a:spcAft>
              <a:buNone/>
              <a:defRPr sz="1600" b="0" i="0">
                <a:solidFill>
                  <a:schemeClr val="bg1"/>
                </a:solidFill>
                <a:latin typeface="Poppins" pitchFamily="2" charset="77"/>
                <a:cs typeface="Poppins" pitchFamily="2" charset="77"/>
              </a:defRPr>
            </a:lvl1pPr>
          </a:lstStyle>
          <a:p>
            <a:pPr lvl="0"/>
            <a:r>
              <a:rPr lang="en-US"/>
              <a:t>Click to edit Master text styles</a:t>
            </a:r>
          </a:p>
        </p:txBody>
      </p:sp>
      <p:sp>
        <p:nvSpPr>
          <p:cNvPr id="34" name="Text Placeholder 20">
            <a:extLst>
              <a:ext uri="{FF2B5EF4-FFF2-40B4-BE49-F238E27FC236}">
                <a16:creationId xmlns:a16="http://schemas.microsoft.com/office/drawing/2014/main" id="{CD7D95F7-34FF-1F63-D432-90A0D60A2185}"/>
              </a:ext>
            </a:extLst>
          </p:cNvPr>
          <p:cNvSpPr>
            <a:spLocks noGrp="1"/>
          </p:cNvSpPr>
          <p:nvPr userDrawn="1">
            <p:ph type="body" sz="quarter" idx="70"/>
          </p:nvPr>
        </p:nvSpPr>
        <p:spPr>
          <a:xfrm>
            <a:off x="8250192" y="4012240"/>
            <a:ext cx="3316407" cy="1808115"/>
          </a:xfrm>
        </p:spPr>
        <p:txBody>
          <a:bodyPr anchor="t">
            <a:noAutofit/>
          </a:bodyPr>
          <a:lstStyle>
            <a:lvl1pPr marL="0" indent="0" algn="ctr">
              <a:lnSpc>
                <a:spcPct val="100000"/>
              </a:lnSpc>
              <a:spcAft>
                <a:spcPts val="0"/>
              </a:spcAft>
              <a:buNone/>
              <a:defRPr sz="1600" b="0" i="0">
                <a:solidFill>
                  <a:schemeClr val="bg1"/>
                </a:solidFill>
                <a:latin typeface="Poppins" pitchFamily="2" charset="77"/>
                <a:cs typeface="Poppins" pitchFamily="2" charset="77"/>
              </a:defRPr>
            </a:lvl1pPr>
          </a:lstStyle>
          <a:p>
            <a:pPr lvl="0"/>
            <a:r>
              <a:rPr lang="en-US"/>
              <a:t>Click to edit Master text styles</a:t>
            </a:r>
          </a:p>
        </p:txBody>
      </p:sp>
      <p:sp>
        <p:nvSpPr>
          <p:cNvPr id="4" name="Google Shape;64;p11">
            <a:extLst>
              <a:ext uri="{FF2B5EF4-FFF2-40B4-BE49-F238E27FC236}">
                <a16:creationId xmlns:a16="http://schemas.microsoft.com/office/drawing/2014/main" id="{0DB6AA25-F5CD-69F7-BDFF-7DE5779EDF6C}"/>
              </a:ext>
            </a:extLst>
          </p:cNvPr>
          <p:cNvSpPr txBox="1"/>
          <p:nvPr userDrawn="1"/>
        </p:nvSpPr>
        <p:spPr>
          <a:xfrm>
            <a:off x="11360885" y="6336892"/>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rgbClr val="707070"/>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rgbClr val="707070"/>
              </a:solidFill>
              <a:latin typeface="Poppins" pitchFamily="2" charset="77"/>
              <a:ea typeface="Roboto Light"/>
              <a:cs typeface="Poppins" pitchFamily="2" charset="77"/>
              <a:sym typeface="Roboto Light"/>
            </a:endParaRPr>
          </a:p>
        </p:txBody>
      </p:sp>
      <p:sp>
        <p:nvSpPr>
          <p:cNvPr id="9" name="Text Placeholder 20">
            <a:extLst>
              <a:ext uri="{FF2B5EF4-FFF2-40B4-BE49-F238E27FC236}">
                <a16:creationId xmlns:a16="http://schemas.microsoft.com/office/drawing/2014/main" id="{4F62A33E-D15A-3191-E807-0DDEB58F6AF5}"/>
              </a:ext>
            </a:extLst>
          </p:cNvPr>
          <p:cNvSpPr>
            <a:spLocks noGrp="1"/>
          </p:cNvSpPr>
          <p:nvPr>
            <p:ph type="body" sz="quarter" idx="13"/>
          </p:nvPr>
        </p:nvSpPr>
        <p:spPr>
          <a:xfrm>
            <a:off x="456060" y="1365251"/>
            <a:ext cx="11281469" cy="949850"/>
          </a:xfrm>
        </p:spPr>
        <p:txBody>
          <a:bodyPr anchor="ctr">
            <a:noAutofit/>
          </a:bodyPr>
          <a:lstStyle>
            <a:lvl1pPr marL="0" indent="0" algn="l">
              <a:lnSpc>
                <a:spcPct val="100000"/>
              </a:lnSpc>
              <a:spcAft>
                <a:spcPts val="0"/>
              </a:spcAft>
              <a:buNone/>
              <a:defRPr sz="2000" b="0" i="0">
                <a:solidFill>
                  <a:schemeClr val="tx1"/>
                </a:solidFill>
                <a:latin typeface="Poppins" pitchFamily="2" charset="77"/>
                <a:cs typeface="Poppins" pitchFamily="2" charset="77"/>
              </a:defRPr>
            </a:lvl1pPr>
          </a:lstStyle>
          <a:p>
            <a:pPr lvl="0"/>
            <a:r>
              <a:rPr lang="en-US"/>
              <a:t>Click to edit Master text styles</a:t>
            </a:r>
          </a:p>
        </p:txBody>
      </p:sp>
      <p:pic>
        <p:nvPicPr>
          <p:cNvPr id="3" name="Graphic 2">
            <a:extLst>
              <a:ext uri="{FF2B5EF4-FFF2-40B4-BE49-F238E27FC236}">
                <a16:creationId xmlns:a16="http://schemas.microsoft.com/office/drawing/2014/main" id="{8011AD15-8753-52D8-CA9B-B1FABF42BE9E}"/>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t="25554" b="-1125"/>
          <a:stretch/>
        </p:blipFill>
        <p:spPr>
          <a:xfrm rot="5400000">
            <a:off x="11562823" y="500018"/>
            <a:ext cx="764003" cy="495943"/>
          </a:xfrm>
          <a:prstGeom prst="rect">
            <a:avLst/>
          </a:prstGeom>
        </p:spPr>
      </p:pic>
    </p:spTree>
    <p:extLst>
      <p:ext uri="{BB962C8B-B14F-4D97-AF65-F5344CB8AC3E}">
        <p14:creationId xmlns:p14="http://schemas.microsoft.com/office/powerpoint/2010/main" val="3172230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1A3/Title_Light" preserve="1" userDrawn="1">
  <p:cSld name="Title - Green Triflex 1">
    <p:bg>
      <p:bgPr>
        <a:solidFill>
          <a:schemeClr val="bg1"/>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EFECBA0F-1628-BE77-3F78-A7E4A126B23B}"/>
              </a:ext>
            </a:extLst>
          </p:cNvPr>
          <p:cNvSpPr/>
          <p:nvPr userDrawn="1"/>
        </p:nvSpPr>
        <p:spPr>
          <a:xfrm>
            <a:off x="194" y="0"/>
            <a:ext cx="121932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435D4EAB-2AA5-4866-D75D-308B625B93A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178" t="29778" r="20119"/>
          <a:stretch/>
        </p:blipFill>
        <p:spPr>
          <a:xfrm>
            <a:off x="5265126" y="0"/>
            <a:ext cx="6928462" cy="6643200"/>
          </a:xfrm>
          <a:prstGeom prst="rect">
            <a:avLst/>
          </a:prstGeom>
        </p:spPr>
      </p:pic>
      <p:pic>
        <p:nvPicPr>
          <p:cNvPr id="7" name="Graphic 6">
            <a:extLst>
              <a:ext uri="{FF2B5EF4-FFF2-40B4-BE49-F238E27FC236}">
                <a16:creationId xmlns:a16="http://schemas.microsoft.com/office/drawing/2014/main" id="{A9018ADB-E483-6897-8BBB-FA6AE31662C9}"/>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307276" y="6339147"/>
            <a:ext cx="561598" cy="297023"/>
          </a:xfrm>
          <a:prstGeom prst="rect">
            <a:avLst/>
          </a:prstGeom>
        </p:spPr>
      </p:pic>
      <p:sp>
        <p:nvSpPr>
          <p:cNvPr id="8" name="TextBox 7">
            <a:extLst>
              <a:ext uri="{FF2B5EF4-FFF2-40B4-BE49-F238E27FC236}">
                <a16:creationId xmlns:a16="http://schemas.microsoft.com/office/drawing/2014/main" id="{A6BE0578-F242-48AA-B209-03756AF3DED8}"/>
              </a:ext>
            </a:extLst>
          </p:cNvPr>
          <p:cNvSpPr txBox="1"/>
          <p:nvPr userDrawn="1"/>
        </p:nvSpPr>
        <p:spPr>
          <a:xfrm>
            <a:off x="1166552" y="6422256"/>
            <a:ext cx="3562064" cy="153888"/>
          </a:xfrm>
          <a:prstGeom prst="rect">
            <a:avLst/>
          </a:prstGeom>
          <a:noFill/>
        </p:spPr>
        <p:txBody>
          <a:bodyPr wrap="square" lIns="0" tIns="0" rIns="0" bIns="0" rtlCol="0" anchor="ctr">
            <a:spAutoFit/>
          </a:bodyPr>
          <a:lstStyle/>
          <a:p>
            <a:r>
              <a:rPr lang="en-US" sz="1000" b="0" i="0" dirty="0">
                <a:solidFill>
                  <a:schemeClr val="bg1"/>
                </a:solidFill>
                <a:latin typeface="Poppins" pitchFamily="2" charset="77"/>
                <a:cs typeface="Poppins" pitchFamily="2" charset="77"/>
              </a:rPr>
              <a:t>Commercial in confidence</a:t>
            </a:r>
          </a:p>
        </p:txBody>
      </p:sp>
      <p:sp>
        <p:nvSpPr>
          <p:cNvPr id="5" name="Google Shape;64;p11">
            <a:extLst>
              <a:ext uri="{FF2B5EF4-FFF2-40B4-BE49-F238E27FC236}">
                <a16:creationId xmlns:a16="http://schemas.microsoft.com/office/drawing/2014/main" id="{565E2EFB-5BF9-6447-63B0-28DD48B17A7D}"/>
              </a:ext>
            </a:extLst>
          </p:cNvPr>
          <p:cNvSpPr txBox="1"/>
          <p:nvPr userDrawn="1"/>
        </p:nvSpPr>
        <p:spPr>
          <a:xfrm>
            <a:off x="11360885" y="6336892"/>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rgbClr val="707070"/>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rgbClr val="707070"/>
              </a:solidFill>
              <a:latin typeface="Poppins" pitchFamily="2" charset="77"/>
              <a:ea typeface="Roboto Light"/>
              <a:cs typeface="Poppins" pitchFamily="2" charset="77"/>
              <a:sym typeface="Roboto Light"/>
            </a:endParaRPr>
          </a:p>
        </p:txBody>
      </p:sp>
      <p:sp>
        <p:nvSpPr>
          <p:cNvPr id="4" name="Google Shape;36;p9">
            <a:extLst>
              <a:ext uri="{FF2B5EF4-FFF2-40B4-BE49-F238E27FC236}">
                <a16:creationId xmlns:a16="http://schemas.microsoft.com/office/drawing/2014/main" id="{FFF9B21C-C890-5B90-287A-A8B6E3DB6CDB}"/>
              </a:ext>
            </a:extLst>
          </p:cNvPr>
          <p:cNvSpPr txBox="1">
            <a:spLocks noGrp="1"/>
          </p:cNvSpPr>
          <p:nvPr>
            <p:ph type="subTitle" idx="1"/>
          </p:nvPr>
        </p:nvSpPr>
        <p:spPr>
          <a:xfrm>
            <a:off x="457261" y="4054467"/>
            <a:ext cx="4510187" cy="677200"/>
          </a:xfrm>
          <a:prstGeom prst="rect">
            <a:avLst/>
          </a:prstGeom>
          <a:noFill/>
          <a:ln>
            <a:noFill/>
          </a:ln>
        </p:spPr>
        <p:txBody>
          <a:bodyPr spcFirstLastPara="1" wrap="square" lIns="0" tIns="180000" rIns="0" bIns="180000" anchor="b" anchorCtr="0">
            <a:noAutofit/>
          </a:bodyPr>
          <a:lstStyle>
            <a:lvl1pPr marR="0" lvl="0" algn="l" rtl="0">
              <a:lnSpc>
                <a:spcPct val="100000"/>
              </a:lnSpc>
              <a:spcBef>
                <a:spcPts val="0"/>
              </a:spcBef>
              <a:spcAft>
                <a:spcPts val="0"/>
              </a:spcAft>
              <a:buClr>
                <a:schemeClr val="dk1"/>
              </a:buClr>
              <a:buSzPts val="1000"/>
              <a:buFont typeface="Manrope"/>
              <a:buNone/>
              <a:defRPr sz="1600" b="0" i="0" u="none" strike="noStrike" cap="none">
                <a:solidFill>
                  <a:schemeClr val="bg1"/>
                </a:solidFill>
                <a:latin typeface="Poppins" pitchFamily="2" charset="77"/>
                <a:ea typeface="Poppins" pitchFamily="2" charset="77"/>
                <a:cs typeface="Poppins" pitchFamily="2" charset="77"/>
                <a:sym typeface="Manrope"/>
              </a:defRPr>
            </a:lvl1pPr>
            <a:lvl2pPr marR="0" lvl="1"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2pPr>
            <a:lvl3pPr marR="0" lvl="2"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3pPr>
            <a:lvl4pPr marR="0" lvl="3"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4pPr>
            <a:lvl5pPr marR="0" lvl="4"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5pPr>
            <a:lvl6pPr marR="0" lvl="5"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6pPr>
            <a:lvl7pPr marR="0" lvl="6"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7pPr>
            <a:lvl8pPr marR="0" lvl="7"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8pPr>
            <a:lvl9pPr marR="0" lvl="8"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9pPr>
          </a:lstStyle>
          <a:p>
            <a:r>
              <a:rPr lang="en-US"/>
              <a:t>Click to edit Master subtitle style</a:t>
            </a:r>
            <a:endParaRPr dirty="0"/>
          </a:p>
        </p:txBody>
      </p:sp>
      <p:sp>
        <p:nvSpPr>
          <p:cNvPr id="6" name="Google Shape;35;p9">
            <a:extLst>
              <a:ext uri="{FF2B5EF4-FFF2-40B4-BE49-F238E27FC236}">
                <a16:creationId xmlns:a16="http://schemas.microsoft.com/office/drawing/2014/main" id="{7BE9F30E-F269-8EB6-E5B5-151A312CAC1E}"/>
              </a:ext>
            </a:extLst>
          </p:cNvPr>
          <p:cNvSpPr txBox="1">
            <a:spLocks noGrp="1"/>
          </p:cNvSpPr>
          <p:nvPr>
            <p:ph type="title"/>
          </p:nvPr>
        </p:nvSpPr>
        <p:spPr>
          <a:xfrm>
            <a:off x="457260" y="2148644"/>
            <a:ext cx="6055734" cy="1890000"/>
          </a:xfrm>
          <a:prstGeom prst="rect">
            <a:avLst/>
          </a:prstGeom>
          <a:noFill/>
          <a:ln>
            <a:noFill/>
          </a:ln>
        </p:spPr>
        <p:txBody>
          <a:bodyPr spcFirstLastPara="1" wrap="square" lIns="0" tIns="180000" rIns="0" bIns="180000" anchor="t" anchorCtr="0">
            <a:noAutofit/>
          </a:bodyPr>
          <a:lstStyle>
            <a:lvl1pPr marR="0" lvl="0" algn="l" rtl="0">
              <a:lnSpc>
                <a:spcPct val="100000"/>
              </a:lnSpc>
              <a:spcBef>
                <a:spcPts val="0"/>
              </a:spcBef>
              <a:spcAft>
                <a:spcPts val="0"/>
              </a:spcAft>
              <a:buClr>
                <a:schemeClr val="dk1"/>
              </a:buClr>
              <a:buSzPts val="3600"/>
              <a:buFont typeface="Manrope ExtraBold"/>
              <a:buNone/>
              <a:defRPr sz="4200" b="1" i="0" u="none" strike="noStrike" cap="none">
                <a:solidFill>
                  <a:schemeClr val="bg1"/>
                </a:solidFill>
                <a:latin typeface="+mn-lt"/>
                <a:ea typeface="Poppins SemiBold" pitchFamily="2" charset="77"/>
                <a:cs typeface="Poppins SemiBold" pitchFamily="2" charset="77"/>
                <a:sym typeface="Manrope ExtraBold"/>
              </a:defRPr>
            </a:lvl1pPr>
            <a:lvl2pPr marR="0" lvl="1"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9pPr>
          </a:lstStyle>
          <a:p>
            <a:r>
              <a:rPr lang="en-US"/>
              <a:t>Click to edit Master title style</a:t>
            </a:r>
            <a:endParaRPr dirty="0"/>
          </a:p>
        </p:txBody>
      </p:sp>
      <p:sp>
        <p:nvSpPr>
          <p:cNvPr id="9" name="Google Shape;64;p11">
            <a:extLst>
              <a:ext uri="{FF2B5EF4-FFF2-40B4-BE49-F238E27FC236}">
                <a16:creationId xmlns:a16="http://schemas.microsoft.com/office/drawing/2014/main" id="{AF8B1013-27C6-A792-FB6B-AA55B5A7E669}"/>
              </a:ext>
            </a:extLst>
          </p:cNvPr>
          <p:cNvSpPr txBox="1"/>
          <p:nvPr userDrawn="1"/>
        </p:nvSpPr>
        <p:spPr>
          <a:xfrm>
            <a:off x="11361600" y="6336000"/>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chemeClr val="bg1"/>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chemeClr val="bg1"/>
              </a:solidFill>
              <a:latin typeface="Poppins" pitchFamily="2" charset="77"/>
              <a:ea typeface="Roboto Light"/>
              <a:cs typeface="Poppins" pitchFamily="2" charset="77"/>
              <a:sym typeface="Roboto Light"/>
            </a:endParaRPr>
          </a:p>
        </p:txBody>
      </p:sp>
    </p:spTree>
    <p:extLst>
      <p:ext uri="{BB962C8B-B14F-4D97-AF65-F5344CB8AC3E}">
        <p14:creationId xmlns:p14="http://schemas.microsoft.com/office/powerpoint/2010/main" val="38309859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 Text or Graph only - no Triflex">
    <p:spTree>
      <p:nvGrpSpPr>
        <p:cNvPr id="1" name=""/>
        <p:cNvGrpSpPr/>
        <p:nvPr/>
      </p:nvGrpSpPr>
      <p:grpSpPr>
        <a:xfrm>
          <a:off x="0" y="0"/>
          <a:ext cx="0" cy="0"/>
          <a:chOff x="0" y="0"/>
          <a:chExt cx="0" cy="0"/>
        </a:xfrm>
      </p:grpSpPr>
      <p:sp>
        <p:nvSpPr>
          <p:cNvPr id="13" name="Content Placeholder 11">
            <a:extLst>
              <a:ext uri="{FF2B5EF4-FFF2-40B4-BE49-F238E27FC236}">
                <a16:creationId xmlns:a16="http://schemas.microsoft.com/office/drawing/2014/main" id="{B498FF95-D41D-080A-53A9-709058FB294E}"/>
              </a:ext>
            </a:extLst>
          </p:cNvPr>
          <p:cNvSpPr>
            <a:spLocks noGrp="1"/>
          </p:cNvSpPr>
          <p:nvPr>
            <p:ph sz="quarter" idx="71"/>
          </p:nvPr>
        </p:nvSpPr>
        <p:spPr>
          <a:xfrm>
            <a:off x="455594" y="359986"/>
            <a:ext cx="11282400" cy="5789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Google Shape;64;p11">
            <a:extLst>
              <a:ext uri="{FF2B5EF4-FFF2-40B4-BE49-F238E27FC236}">
                <a16:creationId xmlns:a16="http://schemas.microsoft.com/office/drawing/2014/main" id="{DF92D04B-E443-F714-AFE3-E8B21FFD6E74}"/>
              </a:ext>
            </a:extLst>
          </p:cNvPr>
          <p:cNvSpPr txBox="1"/>
          <p:nvPr userDrawn="1"/>
        </p:nvSpPr>
        <p:spPr>
          <a:xfrm>
            <a:off x="11360885" y="6336892"/>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rgbClr val="707070"/>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rgbClr val="707070"/>
              </a:solidFill>
              <a:latin typeface="Poppins" pitchFamily="2" charset="77"/>
              <a:ea typeface="Roboto Light"/>
              <a:cs typeface="Poppins" pitchFamily="2" charset="77"/>
              <a:sym typeface="Roboto Light"/>
            </a:endParaRPr>
          </a:p>
        </p:txBody>
      </p:sp>
      <p:pic>
        <p:nvPicPr>
          <p:cNvPr id="3" name="Graphic 2">
            <a:extLst>
              <a:ext uri="{FF2B5EF4-FFF2-40B4-BE49-F238E27FC236}">
                <a16:creationId xmlns:a16="http://schemas.microsoft.com/office/drawing/2014/main" id="{B9D2256B-63A0-B083-5A6E-17F0945F5C3D}"/>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t="25554" b="-1125"/>
          <a:stretch/>
        </p:blipFill>
        <p:spPr>
          <a:xfrm rot="5400000">
            <a:off x="11562823" y="500018"/>
            <a:ext cx="764003" cy="495943"/>
          </a:xfrm>
          <a:prstGeom prst="rect">
            <a:avLst/>
          </a:prstGeom>
        </p:spPr>
      </p:pic>
    </p:spTree>
    <p:extLst>
      <p:ext uri="{BB962C8B-B14F-4D97-AF65-F5344CB8AC3E}">
        <p14:creationId xmlns:p14="http://schemas.microsoft.com/office/powerpoint/2010/main" val="34855696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 Image only">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BF96E9D-F98D-BFA4-A5E6-80E5C48F68FC}"/>
              </a:ext>
            </a:extLst>
          </p:cNvPr>
          <p:cNvSpPr>
            <a:spLocks noGrp="1"/>
          </p:cNvSpPr>
          <p:nvPr>
            <p:ph type="pic" sz="quarter" idx="65"/>
          </p:nvPr>
        </p:nvSpPr>
        <p:spPr>
          <a:xfrm>
            <a:off x="194" y="1"/>
            <a:ext cx="12193200" cy="6115062"/>
          </a:xfrm>
        </p:spPr>
        <p:txBody>
          <a:bodyPr anchor="ctr"/>
          <a:lstStyle>
            <a:lvl1pPr marL="0" indent="0" algn="ctr">
              <a:buNone/>
              <a:defRPr/>
            </a:lvl1pPr>
          </a:lstStyle>
          <a:p>
            <a:r>
              <a:rPr lang="en-US"/>
              <a:t>Click icon to add picture</a:t>
            </a:r>
          </a:p>
        </p:txBody>
      </p:sp>
      <p:sp>
        <p:nvSpPr>
          <p:cNvPr id="2" name="Google Shape;64;p11">
            <a:extLst>
              <a:ext uri="{FF2B5EF4-FFF2-40B4-BE49-F238E27FC236}">
                <a16:creationId xmlns:a16="http://schemas.microsoft.com/office/drawing/2014/main" id="{8C4967C1-55D8-D5B5-0FAB-D195F3433842}"/>
              </a:ext>
            </a:extLst>
          </p:cNvPr>
          <p:cNvSpPr txBox="1"/>
          <p:nvPr userDrawn="1"/>
        </p:nvSpPr>
        <p:spPr>
          <a:xfrm>
            <a:off x="11360885" y="6336892"/>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rgbClr val="707070"/>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rgbClr val="707070"/>
              </a:solidFill>
              <a:latin typeface="Poppins" pitchFamily="2" charset="77"/>
              <a:ea typeface="Roboto Light"/>
              <a:cs typeface="Poppins" pitchFamily="2" charset="77"/>
              <a:sym typeface="Roboto Light"/>
            </a:endParaRPr>
          </a:p>
        </p:txBody>
      </p:sp>
    </p:spTree>
    <p:extLst>
      <p:ext uri="{BB962C8B-B14F-4D97-AF65-F5344CB8AC3E}">
        <p14:creationId xmlns:p14="http://schemas.microsoft.com/office/powerpoint/2010/main" val="8392593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A3/Content_Divider-Gems_Dark" preserve="1" userDrawn="1">
  <p:cSld name="Section Heading - Orange 1">
    <p:bg>
      <p:bgPr>
        <a:solidFill>
          <a:schemeClr val="bg1"/>
        </a:solidFill>
        <a:effectLst/>
      </p:bgPr>
    </p:bg>
    <p:spTree>
      <p:nvGrpSpPr>
        <p:cNvPr id="1" name="Shape 60"/>
        <p:cNvGrpSpPr/>
        <p:nvPr/>
      </p:nvGrpSpPr>
      <p:grpSpPr>
        <a:xfrm>
          <a:off x="0" y="0"/>
          <a:ext cx="0" cy="0"/>
          <a:chOff x="0" y="0"/>
          <a:chExt cx="0" cy="0"/>
        </a:xfrm>
      </p:grpSpPr>
      <p:pic>
        <p:nvPicPr>
          <p:cNvPr id="6" name="Graphic 5">
            <a:extLst>
              <a:ext uri="{FF2B5EF4-FFF2-40B4-BE49-F238E27FC236}">
                <a16:creationId xmlns:a16="http://schemas.microsoft.com/office/drawing/2014/main" id="{36C7112C-9A92-A8A9-2AF0-2248593DCD20}"/>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b="48432"/>
          <a:stretch/>
        </p:blipFill>
        <p:spPr>
          <a:xfrm>
            <a:off x="3580398" y="4581291"/>
            <a:ext cx="5140499" cy="2276709"/>
          </a:xfrm>
          <a:prstGeom prst="rect">
            <a:avLst/>
          </a:prstGeom>
        </p:spPr>
      </p:pic>
      <p:grpSp>
        <p:nvGrpSpPr>
          <p:cNvPr id="2" name="Group 1">
            <a:extLst>
              <a:ext uri="{FF2B5EF4-FFF2-40B4-BE49-F238E27FC236}">
                <a16:creationId xmlns:a16="http://schemas.microsoft.com/office/drawing/2014/main" id="{5B5ACA44-F6E0-7DEE-F086-032009022B27}"/>
              </a:ext>
            </a:extLst>
          </p:cNvPr>
          <p:cNvGrpSpPr/>
          <p:nvPr userDrawn="1"/>
        </p:nvGrpSpPr>
        <p:grpSpPr>
          <a:xfrm>
            <a:off x="453026" y="321672"/>
            <a:ext cx="1312643" cy="743472"/>
            <a:chOff x="453026" y="321672"/>
            <a:chExt cx="1312643" cy="743472"/>
          </a:xfrm>
        </p:grpSpPr>
        <p:pic>
          <p:nvPicPr>
            <p:cNvPr id="7" name="Graphic 6">
              <a:extLst>
                <a:ext uri="{FF2B5EF4-FFF2-40B4-BE49-F238E27FC236}">
                  <a16:creationId xmlns:a16="http://schemas.microsoft.com/office/drawing/2014/main" id="{B6A111EC-BC4A-10BB-1AA8-460BCA5B4E94}"/>
                </a:ext>
              </a:extLst>
            </p:cNvPr>
            <p:cNvPicPr>
              <a:picLocks noChangeAspect="1"/>
            </p:cNvPicPr>
            <p:nvPr userDrawn="1"/>
          </p:nvPicPr>
          <p:blipFill rotWithShape="1">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l="37525" t="39721" r="24725" b="40077"/>
            <a:stretch/>
          </p:blipFill>
          <p:spPr>
            <a:xfrm>
              <a:off x="783771" y="321672"/>
              <a:ext cx="981898" cy="743472"/>
            </a:xfrm>
            <a:prstGeom prst="rect">
              <a:avLst/>
            </a:prstGeom>
          </p:spPr>
        </p:pic>
        <p:pic>
          <p:nvPicPr>
            <p:cNvPr id="8" name="Graphic 7">
              <a:extLst>
                <a:ext uri="{FF2B5EF4-FFF2-40B4-BE49-F238E27FC236}">
                  <a16:creationId xmlns:a16="http://schemas.microsoft.com/office/drawing/2014/main" id="{CB370FC8-65E4-734C-B6CD-C2E08E43F855}"/>
                </a:ext>
              </a:extLst>
            </p:cNvPr>
            <p:cNvPicPr>
              <a:picLocks noChangeAspect="1"/>
            </p:cNvPicPr>
            <p:nvPr userDrawn="1"/>
          </p:nvPicPr>
          <p:blipFill rotWithShape="1">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l="24809" t="39721" r="62475" b="40077"/>
            <a:stretch/>
          </p:blipFill>
          <p:spPr>
            <a:xfrm>
              <a:off x="453026" y="321672"/>
              <a:ext cx="330745" cy="743472"/>
            </a:xfrm>
            <a:prstGeom prst="rect">
              <a:avLst/>
            </a:prstGeom>
          </p:spPr>
        </p:pic>
      </p:grpSp>
      <p:sp>
        <p:nvSpPr>
          <p:cNvPr id="9" name="Google Shape;108;p13">
            <a:extLst>
              <a:ext uri="{FF2B5EF4-FFF2-40B4-BE49-F238E27FC236}">
                <a16:creationId xmlns:a16="http://schemas.microsoft.com/office/drawing/2014/main" id="{83555E0A-E8AA-4E9A-93BC-9BB0A7C9C5E7}"/>
              </a:ext>
            </a:extLst>
          </p:cNvPr>
          <p:cNvSpPr txBox="1">
            <a:spLocks/>
          </p:cNvSpPr>
          <p:nvPr userDrawn="1"/>
        </p:nvSpPr>
        <p:spPr>
          <a:xfrm>
            <a:off x="455594" y="2271600"/>
            <a:ext cx="11282400" cy="817600"/>
          </a:xfrm>
          <a:prstGeom prst="rect">
            <a:avLst/>
          </a:prstGeom>
          <a:noFill/>
          <a:ln>
            <a:noFill/>
          </a:ln>
        </p:spPr>
        <p:txBody>
          <a:bodyPr spcFirstLastPara="1" vert="horz" wrap="square" lIns="91425" tIns="91425" rIns="91425" bIns="91425" rtlCol="0" anchor="b" anchorCtr="0">
            <a:noAutofit/>
          </a:bodyPr>
          <a:lstStyle>
            <a:lvl1pPr marR="0" lvl="0" algn="ctr" defTabSz="1219170" rtl="0" eaLnBrk="1" latinLnBrk="0" hangingPunct="1">
              <a:lnSpc>
                <a:spcPct val="100000"/>
              </a:lnSpc>
              <a:spcBef>
                <a:spcPts val="0"/>
              </a:spcBef>
              <a:spcAft>
                <a:spcPts val="0"/>
              </a:spcAft>
              <a:buClr>
                <a:schemeClr val="dk1"/>
              </a:buClr>
              <a:buSzPts val="2800"/>
              <a:buFont typeface="Manrope ExtraBold"/>
              <a:buNone/>
              <a:defRPr sz="3200" b="1" i="0" u="none" strike="noStrike" kern="1200" cap="none">
                <a:solidFill>
                  <a:schemeClr val="accent2"/>
                </a:solidFill>
                <a:latin typeface="Poppins" panose="00000500000000000000" pitchFamily="2" charset="0"/>
                <a:ea typeface="Poppins" panose="00000500000000000000" pitchFamily="2" charset="0"/>
                <a:cs typeface="Poppins" panose="00000500000000000000" pitchFamily="2" charset="0"/>
                <a:sym typeface="Manrope ExtraBold"/>
              </a:defRPr>
            </a:lvl1pPr>
            <a:lvl2pPr marR="0" lvl="1"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9pPr>
          </a:lstStyle>
          <a:p>
            <a:r>
              <a:rPr lang="en-GB" dirty="0"/>
              <a:t>Trusted to solve your complex technology problems</a:t>
            </a:r>
          </a:p>
        </p:txBody>
      </p:sp>
      <p:sp>
        <p:nvSpPr>
          <p:cNvPr id="10" name="Google Shape;109;p13">
            <a:extLst>
              <a:ext uri="{FF2B5EF4-FFF2-40B4-BE49-F238E27FC236}">
                <a16:creationId xmlns:a16="http://schemas.microsoft.com/office/drawing/2014/main" id="{8FC7D240-1D8C-F147-2DCF-5C1D4037CE84}"/>
              </a:ext>
            </a:extLst>
          </p:cNvPr>
          <p:cNvSpPr txBox="1">
            <a:spLocks/>
          </p:cNvSpPr>
          <p:nvPr userDrawn="1"/>
        </p:nvSpPr>
        <p:spPr>
          <a:xfrm>
            <a:off x="455594" y="3164400"/>
            <a:ext cx="11282400" cy="526400"/>
          </a:xfrm>
          <a:prstGeom prst="rect">
            <a:avLst/>
          </a:prstGeom>
          <a:noFill/>
          <a:ln>
            <a:noFill/>
          </a:ln>
        </p:spPr>
        <p:txBody>
          <a:bodyPr spcFirstLastPara="1" vert="horz" wrap="square" lIns="91425" tIns="91425" rIns="91425" bIns="91425" rtlCol="0" anchor="t" anchorCtr="0">
            <a:noAutofit/>
          </a:bodyPr>
          <a:lstStyle>
            <a:lvl1pPr marL="228594" marR="0" lvl="0" indent="-228594" algn="ctr" defTabSz="1219170" rtl="0" eaLnBrk="1" latinLnBrk="0" hangingPunct="1">
              <a:lnSpc>
                <a:spcPct val="100000"/>
              </a:lnSpc>
              <a:spcBef>
                <a:spcPts val="0"/>
              </a:spcBef>
              <a:spcAft>
                <a:spcPts val="0"/>
              </a:spcAft>
              <a:buClr>
                <a:srgbClr val="E43E30"/>
              </a:buClr>
              <a:buSzPts val="1200"/>
              <a:buFont typeface="Manrope"/>
              <a:buNone/>
              <a:defRPr sz="1600" b="1" i="0" u="none" strike="noStrike" kern="1200" cap="none">
                <a:solidFill>
                  <a:schemeClr val="bg1"/>
                </a:solidFill>
                <a:latin typeface="Poppins" pitchFamily="2" charset="77"/>
                <a:ea typeface="Poppins" pitchFamily="2" charset="77"/>
                <a:cs typeface="Poppins" pitchFamily="2" charset="77"/>
                <a:sym typeface="Manrope"/>
              </a:defRPr>
            </a:lvl1pPr>
            <a:lvl2pPr marL="476239" marR="0" lvl="1" indent="-226478" algn="l" defTabSz="1219170" rtl="0" eaLnBrk="1" latinLnBrk="0" hangingPunct="1">
              <a:lnSpc>
                <a:spcPct val="100000"/>
              </a:lnSpc>
              <a:spcBef>
                <a:spcPts val="0"/>
              </a:spcBef>
              <a:spcAft>
                <a:spcPts val="0"/>
              </a:spcAft>
              <a:buClr>
                <a:srgbClr val="E43E30"/>
              </a:buClr>
              <a:buSzPts val="1200"/>
              <a:buFont typeface="Manrope"/>
              <a:buNone/>
              <a:tabLst/>
              <a:defRPr sz="1600" b="0" i="0" u="none" strike="noStrike" kern="1200" cap="none">
                <a:solidFill>
                  <a:srgbClr val="E43E30"/>
                </a:solidFill>
                <a:latin typeface="Manrope"/>
                <a:ea typeface="Manrope"/>
                <a:cs typeface="Manrope"/>
                <a:sym typeface="Manrope"/>
              </a:defRPr>
            </a:lvl2pPr>
            <a:lvl3pPr marL="711182" marR="0" lvl="2" indent="-226478" algn="l" defTabSz="1219170" rtl="0" eaLnBrk="1" latinLnBrk="0" hangingPunct="1">
              <a:lnSpc>
                <a:spcPct val="100000"/>
              </a:lnSpc>
              <a:spcBef>
                <a:spcPts val="0"/>
              </a:spcBef>
              <a:spcAft>
                <a:spcPts val="0"/>
              </a:spcAft>
              <a:buClr>
                <a:srgbClr val="E43E30"/>
              </a:buClr>
              <a:buSzPts val="1200"/>
              <a:buFont typeface="Manrope"/>
              <a:buNone/>
              <a:tabLst/>
              <a:defRPr sz="1600" b="0" i="0" u="none" strike="noStrike" kern="1200" cap="none">
                <a:solidFill>
                  <a:srgbClr val="E43E30"/>
                </a:solidFill>
                <a:latin typeface="Manrope"/>
                <a:ea typeface="Manrope"/>
                <a:cs typeface="Manrope"/>
                <a:sym typeface="Manrope"/>
              </a:defRPr>
            </a:lvl3pPr>
            <a:lvl4pPr marL="954593" marR="0" lvl="3" indent="-226478" algn="l" defTabSz="1219170" rtl="0" eaLnBrk="1" latinLnBrk="0" hangingPunct="1">
              <a:lnSpc>
                <a:spcPct val="100000"/>
              </a:lnSpc>
              <a:spcBef>
                <a:spcPts val="0"/>
              </a:spcBef>
              <a:spcAft>
                <a:spcPts val="0"/>
              </a:spcAft>
              <a:buClr>
                <a:srgbClr val="E43E30"/>
              </a:buClr>
              <a:buSzPts val="1200"/>
              <a:buFont typeface="Manrope"/>
              <a:buNone/>
              <a:tabLst/>
              <a:defRPr sz="1600" b="0" i="0" u="none" strike="noStrike" kern="1200" cap="none">
                <a:solidFill>
                  <a:srgbClr val="E43E30"/>
                </a:solidFill>
                <a:latin typeface="Manrope"/>
                <a:ea typeface="Manrope"/>
                <a:cs typeface="Manrope"/>
                <a:sym typeface="Manrope"/>
              </a:defRPr>
            </a:lvl4pPr>
            <a:lvl5pPr marL="1189537" marR="0" lvl="4" indent="-251878" algn="l" defTabSz="1219170" rtl="0" eaLnBrk="1" latinLnBrk="0" hangingPunct="1">
              <a:lnSpc>
                <a:spcPct val="100000"/>
              </a:lnSpc>
              <a:spcBef>
                <a:spcPts val="0"/>
              </a:spcBef>
              <a:spcAft>
                <a:spcPts val="0"/>
              </a:spcAft>
              <a:buClr>
                <a:srgbClr val="E43E30"/>
              </a:buClr>
              <a:buSzPts val="1200"/>
              <a:buFont typeface="Manrope"/>
              <a:buNone/>
              <a:tabLst/>
              <a:defRPr sz="1600" b="0" i="0" u="none" strike="noStrike" kern="1200" cap="none">
                <a:solidFill>
                  <a:srgbClr val="E43E30"/>
                </a:solidFill>
                <a:latin typeface="Manrope"/>
                <a:ea typeface="Manrope"/>
                <a:cs typeface="Manrope"/>
                <a:sym typeface="Manrope"/>
              </a:defRPr>
            </a:lvl5pPr>
            <a:lvl6pPr marL="1422364" marR="0" lvl="5" indent="-243411" algn="l" defTabSz="1219170" rtl="0" eaLnBrk="1" latinLnBrk="0" hangingPunct="1">
              <a:lnSpc>
                <a:spcPct val="100000"/>
              </a:lnSpc>
              <a:spcBef>
                <a:spcPts val="0"/>
              </a:spcBef>
              <a:spcAft>
                <a:spcPts val="0"/>
              </a:spcAft>
              <a:buClr>
                <a:srgbClr val="E43E30"/>
              </a:buClr>
              <a:buSzPts val="1200"/>
              <a:buFont typeface="Manrope"/>
              <a:buNone/>
              <a:tabLst/>
              <a:defRPr sz="1600" b="0" i="0" u="none" strike="noStrike" kern="1200" cap="none">
                <a:solidFill>
                  <a:srgbClr val="E43E30"/>
                </a:solidFill>
                <a:latin typeface="Manrope"/>
                <a:ea typeface="Manrope"/>
                <a:cs typeface="Manrope"/>
                <a:sym typeface="Manrope"/>
              </a:defRPr>
            </a:lvl6pPr>
            <a:lvl7pPr marL="3962301" marR="0" lvl="6" indent="-304792" algn="l" defTabSz="1219170" rtl="0" eaLnBrk="1" latinLnBrk="0" hangingPunct="1">
              <a:lnSpc>
                <a:spcPct val="100000"/>
              </a:lnSpc>
              <a:spcBef>
                <a:spcPts val="0"/>
              </a:spcBef>
              <a:spcAft>
                <a:spcPts val="0"/>
              </a:spcAft>
              <a:buClr>
                <a:srgbClr val="E43E30"/>
              </a:buClr>
              <a:buSzPts val="1200"/>
              <a:buFont typeface="Manrope"/>
              <a:buNone/>
              <a:defRPr sz="1600" b="0" i="0" u="none" strike="noStrike" kern="1200" cap="none">
                <a:solidFill>
                  <a:srgbClr val="E43E30"/>
                </a:solidFill>
                <a:latin typeface="Manrope"/>
                <a:ea typeface="Manrope"/>
                <a:cs typeface="Manrope"/>
                <a:sym typeface="Manrope"/>
              </a:defRPr>
            </a:lvl7pPr>
            <a:lvl8pPr marL="4571886" marR="0" lvl="7" indent="-304792" algn="l" defTabSz="1219170" rtl="0" eaLnBrk="1" latinLnBrk="0" hangingPunct="1">
              <a:lnSpc>
                <a:spcPct val="100000"/>
              </a:lnSpc>
              <a:spcBef>
                <a:spcPts val="0"/>
              </a:spcBef>
              <a:spcAft>
                <a:spcPts val="0"/>
              </a:spcAft>
              <a:buClr>
                <a:srgbClr val="E43E30"/>
              </a:buClr>
              <a:buSzPts val="1200"/>
              <a:buFont typeface="Manrope"/>
              <a:buNone/>
              <a:defRPr sz="1600" b="0" i="0" u="none" strike="noStrike" kern="1200" cap="none">
                <a:solidFill>
                  <a:srgbClr val="E43E30"/>
                </a:solidFill>
                <a:latin typeface="Manrope"/>
                <a:ea typeface="Manrope"/>
                <a:cs typeface="Manrope"/>
                <a:sym typeface="Manrope"/>
              </a:defRPr>
            </a:lvl8pPr>
            <a:lvl9pPr marL="5181470" marR="0" lvl="8" indent="-304792" algn="l" defTabSz="1219170" rtl="0" eaLnBrk="1" latinLnBrk="0" hangingPunct="1">
              <a:lnSpc>
                <a:spcPct val="100000"/>
              </a:lnSpc>
              <a:spcBef>
                <a:spcPts val="0"/>
              </a:spcBef>
              <a:spcAft>
                <a:spcPts val="0"/>
              </a:spcAft>
              <a:buClr>
                <a:srgbClr val="E43E30"/>
              </a:buClr>
              <a:buSzPts val="1200"/>
              <a:buFont typeface="Manrope"/>
              <a:buNone/>
              <a:defRPr sz="1600" b="0" i="0" u="none" strike="noStrike" kern="1200" cap="none">
                <a:solidFill>
                  <a:srgbClr val="E43E30"/>
                </a:solidFill>
                <a:latin typeface="Manrope"/>
                <a:ea typeface="Manrope"/>
                <a:cs typeface="Manrope"/>
                <a:sym typeface="Manrope"/>
              </a:defRPr>
            </a:lvl9pPr>
          </a:lstStyle>
          <a:p>
            <a:r>
              <a:rPr lang="en-GB" dirty="0">
                <a:solidFill>
                  <a:schemeClr val="tx1"/>
                </a:solidFill>
              </a:rPr>
              <a:t>bjss.com</a:t>
            </a:r>
          </a:p>
        </p:txBody>
      </p:sp>
    </p:spTree>
    <p:extLst>
      <p:ext uri="{BB962C8B-B14F-4D97-AF65-F5344CB8AC3E}">
        <p14:creationId xmlns:p14="http://schemas.microsoft.com/office/powerpoint/2010/main" val="20935422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A3/Content_Divider-Gems_Dark" preserve="1" userDrawn="1">
  <p:cSld name="Section Heading - Blue 1">
    <p:bg>
      <p:bgPr>
        <a:solidFill>
          <a:schemeClr val="bg1"/>
        </a:solidFill>
        <a:effectLst/>
      </p:bgPr>
    </p:bg>
    <p:spTree>
      <p:nvGrpSpPr>
        <p:cNvPr id="1" name="Shape 60"/>
        <p:cNvGrpSpPr/>
        <p:nvPr/>
      </p:nvGrpSpPr>
      <p:grpSpPr>
        <a:xfrm>
          <a:off x="0" y="0"/>
          <a:ext cx="0" cy="0"/>
          <a:chOff x="0" y="0"/>
          <a:chExt cx="0" cy="0"/>
        </a:xfrm>
      </p:grpSpPr>
      <p:pic>
        <p:nvPicPr>
          <p:cNvPr id="6" name="Graphic 5">
            <a:extLst>
              <a:ext uri="{FF2B5EF4-FFF2-40B4-BE49-F238E27FC236}">
                <a16:creationId xmlns:a16="http://schemas.microsoft.com/office/drawing/2014/main" id="{36C7112C-9A92-A8A9-2AF0-2248593DCD20}"/>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b="48432"/>
          <a:stretch/>
        </p:blipFill>
        <p:spPr>
          <a:xfrm>
            <a:off x="3580398" y="4581291"/>
            <a:ext cx="5140499" cy="2276709"/>
          </a:xfrm>
          <a:prstGeom prst="rect">
            <a:avLst/>
          </a:prstGeom>
        </p:spPr>
      </p:pic>
      <p:grpSp>
        <p:nvGrpSpPr>
          <p:cNvPr id="5" name="Group 4">
            <a:extLst>
              <a:ext uri="{FF2B5EF4-FFF2-40B4-BE49-F238E27FC236}">
                <a16:creationId xmlns:a16="http://schemas.microsoft.com/office/drawing/2014/main" id="{FDDE1929-1DFD-6236-0A92-979A5143912C}"/>
              </a:ext>
            </a:extLst>
          </p:cNvPr>
          <p:cNvGrpSpPr/>
          <p:nvPr userDrawn="1"/>
        </p:nvGrpSpPr>
        <p:grpSpPr>
          <a:xfrm>
            <a:off x="453026" y="321672"/>
            <a:ext cx="1312643" cy="743472"/>
            <a:chOff x="453026" y="321672"/>
            <a:chExt cx="1312643" cy="743472"/>
          </a:xfrm>
        </p:grpSpPr>
        <p:pic>
          <p:nvPicPr>
            <p:cNvPr id="7" name="Graphic 6">
              <a:extLst>
                <a:ext uri="{FF2B5EF4-FFF2-40B4-BE49-F238E27FC236}">
                  <a16:creationId xmlns:a16="http://schemas.microsoft.com/office/drawing/2014/main" id="{2B729198-A7BC-5C35-4E02-61091684A032}"/>
                </a:ext>
              </a:extLst>
            </p:cNvPr>
            <p:cNvPicPr>
              <a:picLocks noChangeAspect="1"/>
            </p:cNvPicPr>
            <p:nvPr userDrawn="1"/>
          </p:nvPicPr>
          <p:blipFill rotWithShape="1">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l="37525" t="39721" r="24725" b="40077"/>
            <a:stretch/>
          </p:blipFill>
          <p:spPr>
            <a:xfrm>
              <a:off x="783771" y="321672"/>
              <a:ext cx="981898" cy="743472"/>
            </a:xfrm>
            <a:prstGeom prst="rect">
              <a:avLst/>
            </a:prstGeom>
          </p:spPr>
        </p:pic>
        <p:pic>
          <p:nvPicPr>
            <p:cNvPr id="8" name="Graphic 7">
              <a:extLst>
                <a:ext uri="{FF2B5EF4-FFF2-40B4-BE49-F238E27FC236}">
                  <a16:creationId xmlns:a16="http://schemas.microsoft.com/office/drawing/2014/main" id="{CF74DFB6-86C7-5A48-DE57-77665B83AE91}"/>
                </a:ext>
              </a:extLst>
            </p:cNvPr>
            <p:cNvPicPr>
              <a:picLocks noChangeAspect="1"/>
            </p:cNvPicPr>
            <p:nvPr userDrawn="1"/>
          </p:nvPicPr>
          <p:blipFill rotWithShape="1">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l="24809" t="39721" r="62475" b="40077"/>
            <a:stretch/>
          </p:blipFill>
          <p:spPr>
            <a:xfrm>
              <a:off x="453026" y="321672"/>
              <a:ext cx="330745" cy="743472"/>
            </a:xfrm>
            <a:prstGeom prst="rect">
              <a:avLst/>
            </a:prstGeom>
          </p:spPr>
        </p:pic>
      </p:grpSp>
      <p:sp>
        <p:nvSpPr>
          <p:cNvPr id="9" name="Google Shape;108;p13">
            <a:extLst>
              <a:ext uri="{FF2B5EF4-FFF2-40B4-BE49-F238E27FC236}">
                <a16:creationId xmlns:a16="http://schemas.microsoft.com/office/drawing/2014/main" id="{67E5CF9F-0A3F-3BC0-EC21-5FA7DDCF0BB9}"/>
              </a:ext>
            </a:extLst>
          </p:cNvPr>
          <p:cNvSpPr txBox="1">
            <a:spLocks/>
          </p:cNvSpPr>
          <p:nvPr userDrawn="1"/>
        </p:nvSpPr>
        <p:spPr>
          <a:xfrm>
            <a:off x="455594" y="2271600"/>
            <a:ext cx="11282400" cy="817600"/>
          </a:xfrm>
          <a:prstGeom prst="rect">
            <a:avLst/>
          </a:prstGeom>
          <a:noFill/>
          <a:ln>
            <a:noFill/>
          </a:ln>
        </p:spPr>
        <p:txBody>
          <a:bodyPr spcFirstLastPara="1" vert="horz" wrap="square" lIns="91425" tIns="91425" rIns="91425" bIns="91425" rtlCol="0" anchor="b" anchorCtr="0">
            <a:noAutofit/>
          </a:bodyPr>
          <a:lstStyle>
            <a:lvl1pPr marR="0" lvl="0" algn="ctr" defTabSz="1219170" rtl="0" eaLnBrk="1" latinLnBrk="0" hangingPunct="1">
              <a:lnSpc>
                <a:spcPct val="100000"/>
              </a:lnSpc>
              <a:spcBef>
                <a:spcPts val="0"/>
              </a:spcBef>
              <a:spcAft>
                <a:spcPts val="0"/>
              </a:spcAft>
              <a:buClr>
                <a:schemeClr val="dk1"/>
              </a:buClr>
              <a:buSzPts val="2800"/>
              <a:buFont typeface="Manrope ExtraBold"/>
              <a:buNone/>
              <a:defRPr sz="3200" b="1" i="0" u="none" strike="noStrike" kern="1200" cap="none">
                <a:solidFill>
                  <a:schemeClr val="accent2"/>
                </a:solidFill>
                <a:latin typeface="Poppins" panose="00000500000000000000" pitchFamily="2" charset="0"/>
                <a:ea typeface="Poppins" panose="00000500000000000000" pitchFamily="2" charset="0"/>
                <a:cs typeface="Poppins" panose="00000500000000000000" pitchFamily="2" charset="0"/>
                <a:sym typeface="Manrope ExtraBold"/>
              </a:defRPr>
            </a:lvl1pPr>
            <a:lvl2pPr marR="0" lvl="1"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9pPr>
          </a:lstStyle>
          <a:p>
            <a:r>
              <a:rPr lang="en-GB" dirty="0">
                <a:solidFill>
                  <a:schemeClr val="accent1"/>
                </a:solidFill>
              </a:rPr>
              <a:t>Trusted to solve your complex technology problems</a:t>
            </a:r>
          </a:p>
        </p:txBody>
      </p:sp>
      <p:sp>
        <p:nvSpPr>
          <p:cNvPr id="10" name="Google Shape;109;p13">
            <a:extLst>
              <a:ext uri="{FF2B5EF4-FFF2-40B4-BE49-F238E27FC236}">
                <a16:creationId xmlns:a16="http://schemas.microsoft.com/office/drawing/2014/main" id="{83AC5593-5A63-A335-AE75-FE7E17B98722}"/>
              </a:ext>
            </a:extLst>
          </p:cNvPr>
          <p:cNvSpPr txBox="1">
            <a:spLocks/>
          </p:cNvSpPr>
          <p:nvPr userDrawn="1"/>
        </p:nvSpPr>
        <p:spPr>
          <a:xfrm>
            <a:off x="455594" y="3164400"/>
            <a:ext cx="11282400" cy="526400"/>
          </a:xfrm>
          <a:prstGeom prst="rect">
            <a:avLst/>
          </a:prstGeom>
          <a:noFill/>
          <a:ln>
            <a:noFill/>
          </a:ln>
        </p:spPr>
        <p:txBody>
          <a:bodyPr spcFirstLastPara="1" vert="horz" wrap="square" lIns="91425" tIns="91425" rIns="91425" bIns="91425" rtlCol="0" anchor="t" anchorCtr="0">
            <a:noAutofit/>
          </a:bodyPr>
          <a:lstStyle>
            <a:lvl1pPr marL="228594" marR="0" lvl="0" indent="-228594" algn="ctr" defTabSz="1219170" rtl="0" eaLnBrk="1" latinLnBrk="0" hangingPunct="1">
              <a:lnSpc>
                <a:spcPct val="100000"/>
              </a:lnSpc>
              <a:spcBef>
                <a:spcPts val="0"/>
              </a:spcBef>
              <a:spcAft>
                <a:spcPts val="0"/>
              </a:spcAft>
              <a:buClr>
                <a:srgbClr val="E43E30"/>
              </a:buClr>
              <a:buSzPts val="1200"/>
              <a:buFont typeface="Manrope"/>
              <a:buNone/>
              <a:defRPr sz="1600" b="1" i="0" u="none" strike="noStrike" kern="1200" cap="none">
                <a:solidFill>
                  <a:schemeClr val="bg1"/>
                </a:solidFill>
                <a:latin typeface="Poppins" pitchFamily="2" charset="77"/>
                <a:ea typeface="Poppins" pitchFamily="2" charset="77"/>
                <a:cs typeface="Poppins" pitchFamily="2" charset="77"/>
                <a:sym typeface="Manrope"/>
              </a:defRPr>
            </a:lvl1pPr>
            <a:lvl2pPr marL="476239" marR="0" lvl="1" indent="-226478" algn="l" defTabSz="1219170" rtl="0" eaLnBrk="1" latinLnBrk="0" hangingPunct="1">
              <a:lnSpc>
                <a:spcPct val="100000"/>
              </a:lnSpc>
              <a:spcBef>
                <a:spcPts val="0"/>
              </a:spcBef>
              <a:spcAft>
                <a:spcPts val="0"/>
              </a:spcAft>
              <a:buClr>
                <a:srgbClr val="E43E30"/>
              </a:buClr>
              <a:buSzPts val="1200"/>
              <a:buFont typeface="Manrope"/>
              <a:buNone/>
              <a:tabLst/>
              <a:defRPr sz="1600" b="0" i="0" u="none" strike="noStrike" kern="1200" cap="none">
                <a:solidFill>
                  <a:srgbClr val="E43E30"/>
                </a:solidFill>
                <a:latin typeface="Manrope"/>
                <a:ea typeface="Manrope"/>
                <a:cs typeface="Manrope"/>
                <a:sym typeface="Manrope"/>
              </a:defRPr>
            </a:lvl2pPr>
            <a:lvl3pPr marL="711182" marR="0" lvl="2" indent="-226478" algn="l" defTabSz="1219170" rtl="0" eaLnBrk="1" latinLnBrk="0" hangingPunct="1">
              <a:lnSpc>
                <a:spcPct val="100000"/>
              </a:lnSpc>
              <a:spcBef>
                <a:spcPts val="0"/>
              </a:spcBef>
              <a:spcAft>
                <a:spcPts val="0"/>
              </a:spcAft>
              <a:buClr>
                <a:srgbClr val="E43E30"/>
              </a:buClr>
              <a:buSzPts val="1200"/>
              <a:buFont typeface="Manrope"/>
              <a:buNone/>
              <a:tabLst/>
              <a:defRPr sz="1600" b="0" i="0" u="none" strike="noStrike" kern="1200" cap="none">
                <a:solidFill>
                  <a:srgbClr val="E43E30"/>
                </a:solidFill>
                <a:latin typeface="Manrope"/>
                <a:ea typeface="Manrope"/>
                <a:cs typeface="Manrope"/>
                <a:sym typeface="Manrope"/>
              </a:defRPr>
            </a:lvl3pPr>
            <a:lvl4pPr marL="954593" marR="0" lvl="3" indent="-226478" algn="l" defTabSz="1219170" rtl="0" eaLnBrk="1" latinLnBrk="0" hangingPunct="1">
              <a:lnSpc>
                <a:spcPct val="100000"/>
              </a:lnSpc>
              <a:spcBef>
                <a:spcPts val="0"/>
              </a:spcBef>
              <a:spcAft>
                <a:spcPts val="0"/>
              </a:spcAft>
              <a:buClr>
                <a:srgbClr val="E43E30"/>
              </a:buClr>
              <a:buSzPts val="1200"/>
              <a:buFont typeface="Manrope"/>
              <a:buNone/>
              <a:tabLst/>
              <a:defRPr sz="1600" b="0" i="0" u="none" strike="noStrike" kern="1200" cap="none">
                <a:solidFill>
                  <a:srgbClr val="E43E30"/>
                </a:solidFill>
                <a:latin typeface="Manrope"/>
                <a:ea typeface="Manrope"/>
                <a:cs typeface="Manrope"/>
                <a:sym typeface="Manrope"/>
              </a:defRPr>
            </a:lvl4pPr>
            <a:lvl5pPr marL="1189537" marR="0" lvl="4" indent="-251878" algn="l" defTabSz="1219170" rtl="0" eaLnBrk="1" latinLnBrk="0" hangingPunct="1">
              <a:lnSpc>
                <a:spcPct val="100000"/>
              </a:lnSpc>
              <a:spcBef>
                <a:spcPts val="0"/>
              </a:spcBef>
              <a:spcAft>
                <a:spcPts val="0"/>
              </a:spcAft>
              <a:buClr>
                <a:srgbClr val="E43E30"/>
              </a:buClr>
              <a:buSzPts val="1200"/>
              <a:buFont typeface="Manrope"/>
              <a:buNone/>
              <a:tabLst/>
              <a:defRPr sz="1600" b="0" i="0" u="none" strike="noStrike" kern="1200" cap="none">
                <a:solidFill>
                  <a:srgbClr val="E43E30"/>
                </a:solidFill>
                <a:latin typeface="Manrope"/>
                <a:ea typeface="Manrope"/>
                <a:cs typeface="Manrope"/>
                <a:sym typeface="Manrope"/>
              </a:defRPr>
            </a:lvl5pPr>
            <a:lvl6pPr marL="1422364" marR="0" lvl="5" indent="-243411" algn="l" defTabSz="1219170" rtl="0" eaLnBrk="1" latinLnBrk="0" hangingPunct="1">
              <a:lnSpc>
                <a:spcPct val="100000"/>
              </a:lnSpc>
              <a:spcBef>
                <a:spcPts val="0"/>
              </a:spcBef>
              <a:spcAft>
                <a:spcPts val="0"/>
              </a:spcAft>
              <a:buClr>
                <a:srgbClr val="E43E30"/>
              </a:buClr>
              <a:buSzPts val="1200"/>
              <a:buFont typeface="Manrope"/>
              <a:buNone/>
              <a:tabLst/>
              <a:defRPr sz="1600" b="0" i="0" u="none" strike="noStrike" kern="1200" cap="none">
                <a:solidFill>
                  <a:srgbClr val="E43E30"/>
                </a:solidFill>
                <a:latin typeface="Manrope"/>
                <a:ea typeface="Manrope"/>
                <a:cs typeface="Manrope"/>
                <a:sym typeface="Manrope"/>
              </a:defRPr>
            </a:lvl6pPr>
            <a:lvl7pPr marL="3962301" marR="0" lvl="6" indent="-304792" algn="l" defTabSz="1219170" rtl="0" eaLnBrk="1" latinLnBrk="0" hangingPunct="1">
              <a:lnSpc>
                <a:spcPct val="100000"/>
              </a:lnSpc>
              <a:spcBef>
                <a:spcPts val="0"/>
              </a:spcBef>
              <a:spcAft>
                <a:spcPts val="0"/>
              </a:spcAft>
              <a:buClr>
                <a:srgbClr val="E43E30"/>
              </a:buClr>
              <a:buSzPts val="1200"/>
              <a:buFont typeface="Manrope"/>
              <a:buNone/>
              <a:defRPr sz="1600" b="0" i="0" u="none" strike="noStrike" kern="1200" cap="none">
                <a:solidFill>
                  <a:srgbClr val="E43E30"/>
                </a:solidFill>
                <a:latin typeface="Manrope"/>
                <a:ea typeface="Manrope"/>
                <a:cs typeface="Manrope"/>
                <a:sym typeface="Manrope"/>
              </a:defRPr>
            </a:lvl7pPr>
            <a:lvl8pPr marL="4571886" marR="0" lvl="7" indent="-304792" algn="l" defTabSz="1219170" rtl="0" eaLnBrk="1" latinLnBrk="0" hangingPunct="1">
              <a:lnSpc>
                <a:spcPct val="100000"/>
              </a:lnSpc>
              <a:spcBef>
                <a:spcPts val="0"/>
              </a:spcBef>
              <a:spcAft>
                <a:spcPts val="0"/>
              </a:spcAft>
              <a:buClr>
                <a:srgbClr val="E43E30"/>
              </a:buClr>
              <a:buSzPts val="1200"/>
              <a:buFont typeface="Manrope"/>
              <a:buNone/>
              <a:defRPr sz="1600" b="0" i="0" u="none" strike="noStrike" kern="1200" cap="none">
                <a:solidFill>
                  <a:srgbClr val="E43E30"/>
                </a:solidFill>
                <a:latin typeface="Manrope"/>
                <a:ea typeface="Manrope"/>
                <a:cs typeface="Manrope"/>
                <a:sym typeface="Manrope"/>
              </a:defRPr>
            </a:lvl8pPr>
            <a:lvl9pPr marL="5181470" marR="0" lvl="8" indent="-304792" algn="l" defTabSz="1219170" rtl="0" eaLnBrk="1" latinLnBrk="0" hangingPunct="1">
              <a:lnSpc>
                <a:spcPct val="100000"/>
              </a:lnSpc>
              <a:spcBef>
                <a:spcPts val="0"/>
              </a:spcBef>
              <a:spcAft>
                <a:spcPts val="0"/>
              </a:spcAft>
              <a:buClr>
                <a:srgbClr val="E43E30"/>
              </a:buClr>
              <a:buSzPts val="1200"/>
              <a:buFont typeface="Manrope"/>
              <a:buNone/>
              <a:defRPr sz="1600" b="0" i="0" u="none" strike="noStrike" kern="1200" cap="none">
                <a:solidFill>
                  <a:srgbClr val="E43E30"/>
                </a:solidFill>
                <a:latin typeface="Manrope"/>
                <a:ea typeface="Manrope"/>
                <a:cs typeface="Manrope"/>
                <a:sym typeface="Manrope"/>
              </a:defRPr>
            </a:lvl9pPr>
          </a:lstStyle>
          <a:p>
            <a:r>
              <a:rPr lang="en-GB" dirty="0">
                <a:solidFill>
                  <a:schemeClr val="tx1"/>
                </a:solidFill>
              </a:rPr>
              <a:t>bjss.com</a:t>
            </a:r>
          </a:p>
        </p:txBody>
      </p:sp>
    </p:spTree>
    <p:extLst>
      <p:ext uri="{BB962C8B-B14F-4D97-AF65-F5344CB8AC3E}">
        <p14:creationId xmlns:p14="http://schemas.microsoft.com/office/powerpoint/2010/main" val="27290574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A3/Content_Divider-Gems_Dark" preserve="1" userDrawn="1">
  <p:cSld name="Section Heading - Green 1">
    <p:bg>
      <p:bgPr>
        <a:solidFill>
          <a:schemeClr val="bg1"/>
        </a:solidFill>
        <a:effectLst/>
      </p:bgPr>
    </p:bg>
    <p:spTree>
      <p:nvGrpSpPr>
        <p:cNvPr id="1" name="Shape 60"/>
        <p:cNvGrpSpPr/>
        <p:nvPr/>
      </p:nvGrpSpPr>
      <p:grpSpPr>
        <a:xfrm>
          <a:off x="0" y="0"/>
          <a:ext cx="0" cy="0"/>
          <a:chOff x="0" y="0"/>
          <a:chExt cx="0" cy="0"/>
        </a:xfrm>
      </p:grpSpPr>
      <p:pic>
        <p:nvPicPr>
          <p:cNvPr id="6" name="Graphic 5">
            <a:extLst>
              <a:ext uri="{FF2B5EF4-FFF2-40B4-BE49-F238E27FC236}">
                <a16:creationId xmlns:a16="http://schemas.microsoft.com/office/drawing/2014/main" id="{36C7112C-9A92-A8A9-2AF0-2248593DCD20}"/>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b="48432"/>
          <a:stretch/>
        </p:blipFill>
        <p:spPr>
          <a:xfrm>
            <a:off x="3580398" y="4581291"/>
            <a:ext cx="5140499" cy="2276709"/>
          </a:xfrm>
          <a:prstGeom prst="rect">
            <a:avLst/>
          </a:prstGeom>
        </p:spPr>
      </p:pic>
      <p:grpSp>
        <p:nvGrpSpPr>
          <p:cNvPr id="5" name="Group 4">
            <a:extLst>
              <a:ext uri="{FF2B5EF4-FFF2-40B4-BE49-F238E27FC236}">
                <a16:creationId xmlns:a16="http://schemas.microsoft.com/office/drawing/2014/main" id="{A79A808D-76D6-4673-AFF2-3B6F482C6111}"/>
              </a:ext>
            </a:extLst>
          </p:cNvPr>
          <p:cNvGrpSpPr/>
          <p:nvPr userDrawn="1"/>
        </p:nvGrpSpPr>
        <p:grpSpPr>
          <a:xfrm>
            <a:off x="453026" y="321672"/>
            <a:ext cx="1312643" cy="743472"/>
            <a:chOff x="453026" y="321672"/>
            <a:chExt cx="1312643" cy="743472"/>
          </a:xfrm>
        </p:grpSpPr>
        <p:pic>
          <p:nvPicPr>
            <p:cNvPr id="7" name="Graphic 6">
              <a:extLst>
                <a:ext uri="{FF2B5EF4-FFF2-40B4-BE49-F238E27FC236}">
                  <a16:creationId xmlns:a16="http://schemas.microsoft.com/office/drawing/2014/main" id="{6560EC3F-DBA6-DABB-C72D-8029A177A944}"/>
                </a:ext>
              </a:extLst>
            </p:cNvPr>
            <p:cNvPicPr>
              <a:picLocks noChangeAspect="1"/>
            </p:cNvPicPr>
            <p:nvPr userDrawn="1"/>
          </p:nvPicPr>
          <p:blipFill rotWithShape="1">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l="37525" t="39721" r="24725" b="40077"/>
            <a:stretch/>
          </p:blipFill>
          <p:spPr>
            <a:xfrm>
              <a:off x="783771" y="321672"/>
              <a:ext cx="981898" cy="743472"/>
            </a:xfrm>
            <a:prstGeom prst="rect">
              <a:avLst/>
            </a:prstGeom>
          </p:spPr>
        </p:pic>
        <p:pic>
          <p:nvPicPr>
            <p:cNvPr id="8" name="Graphic 7">
              <a:extLst>
                <a:ext uri="{FF2B5EF4-FFF2-40B4-BE49-F238E27FC236}">
                  <a16:creationId xmlns:a16="http://schemas.microsoft.com/office/drawing/2014/main" id="{6F65F171-A721-ED74-8585-A1AA1C681EDC}"/>
                </a:ext>
              </a:extLst>
            </p:cNvPr>
            <p:cNvPicPr>
              <a:picLocks noChangeAspect="1"/>
            </p:cNvPicPr>
            <p:nvPr userDrawn="1"/>
          </p:nvPicPr>
          <p:blipFill rotWithShape="1">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l="24809" t="39721" r="62475" b="40077"/>
            <a:stretch/>
          </p:blipFill>
          <p:spPr>
            <a:xfrm>
              <a:off x="453026" y="321672"/>
              <a:ext cx="330745" cy="743472"/>
            </a:xfrm>
            <a:prstGeom prst="rect">
              <a:avLst/>
            </a:prstGeom>
          </p:spPr>
        </p:pic>
      </p:grpSp>
      <p:sp>
        <p:nvSpPr>
          <p:cNvPr id="9" name="Google Shape;108;p13">
            <a:extLst>
              <a:ext uri="{FF2B5EF4-FFF2-40B4-BE49-F238E27FC236}">
                <a16:creationId xmlns:a16="http://schemas.microsoft.com/office/drawing/2014/main" id="{FC1EA54F-CD4F-355A-37A3-27CA4D31842E}"/>
              </a:ext>
            </a:extLst>
          </p:cNvPr>
          <p:cNvSpPr txBox="1">
            <a:spLocks/>
          </p:cNvSpPr>
          <p:nvPr userDrawn="1"/>
        </p:nvSpPr>
        <p:spPr>
          <a:xfrm>
            <a:off x="455594" y="2271600"/>
            <a:ext cx="11282400" cy="817600"/>
          </a:xfrm>
          <a:prstGeom prst="rect">
            <a:avLst/>
          </a:prstGeom>
          <a:noFill/>
          <a:ln>
            <a:noFill/>
          </a:ln>
        </p:spPr>
        <p:txBody>
          <a:bodyPr spcFirstLastPara="1" vert="horz" wrap="square" lIns="91425" tIns="91425" rIns="91425" bIns="91425" rtlCol="0" anchor="b" anchorCtr="0">
            <a:noAutofit/>
          </a:bodyPr>
          <a:lstStyle>
            <a:lvl1pPr marR="0" lvl="0" algn="ctr" defTabSz="1219170" rtl="0" eaLnBrk="1" latinLnBrk="0" hangingPunct="1">
              <a:lnSpc>
                <a:spcPct val="100000"/>
              </a:lnSpc>
              <a:spcBef>
                <a:spcPts val="0"/>
              </a:spcBef>
              <a:spcAft>
                <a:spcPts val="0"/>
              </a:spcAft>
              <a:buClr>
                <a:schemeClr val="dk1"/>
              </a:buClr>
              <a:buSzPts val="2800"/>
              <a:buFont typeface="Manrope ExtraBold"/>
              <a:buNone/>
              <a:defRPr sz="3200" b="1" i="0" u="none" strike="noStrike" kern="1200" cap="none">
                <a:solidFill>
                  <a:schemeClr val="accent2"/>
                </a:solidFill>
                <a:latin typeface="Poppins" panose="00000500000000000000" pitchFamily="2" charset="0"/>
                <a:ea typeface="Poppins" panose="00000500000000000000" pitchFamily="2" charset="0"/>
                <a:cs typeface="Poppins" panose="00000500000000000000" pitchFamily="2" charset="0"/>
                <a:sym typeface="Manrope ExtraBold"/>
              </a:defRPr>
            </a:lvl1pPr>
            <a:lvl2pPr marR="0" lvl="1"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9pPr>
          </a:lstStyle>
          <a:p>
            <a:r>
              <a:rPr lang="en-GB" dirty="0">
                <a:solidFill>
                  <a:srgbClr val="56E49B"/>
                </a:solidFill>
              </a:rPr>
              <a:t>Trusted to solve your complex technology problems</a:t>
            </a:r>
          </a:p>
        </p:txBody>
      </p:sp>
      <p:sp>
        <p:nvSpPr>
          <p:cNvPr id="10" name="Google Shape;109;p13">
            <a:extLst>
              <a:ext uri="{FF2B5EF4-FFF2-40B4-BE49-F238E27FC236}">
                <a16:creationId xmlns:a16="http://schemas.microsoft.com/office/drawing/2014/main" id="{298D92D6-6FF5-7471-BACC-4FF6E0BAF35E}"/>
              </a:ext>
            </a:extLst>
          </p:cNvPr>
          <p:cNvSpPr txBox="1">
            <a:spLocks/>
          </p:cNvSpPr>
          <p:nvPr userDrawn="1"/>
        </p:nvSpPr>
        <p:spPr>
          <a:xfrm>
            <a:off x="455594" y="3164400"/>
            <a:ext cx="11282400" cy="526400"/>
          </a:xfrm>
          <a:prstGeom prst="rect">
            <a:avLst/>
          </a:prstGeom>
          <a:noFill/>
          <a:ln>
            <a:noFill/>
          </a:ln>
        </p:spPr>
        <p:txBody>
          <a:bodyPr spcFirstLastPara="1" vert="horz" wrap="square" lIns="91425" tIns="91425" rIns="91425" bIns="91425" rtlCol="0" anchor="t" anchorCtr="0">
            <a:noAutofit/>
          </a:bodyPr>
          <a:lstStyle>
            <a:lvl1pPr marL="228594" marR="0" lvl="0" indent="-228594" algn="ctr" defTabSz="1219170" rtl="0" eaLnBrk="1" latinLnBrk="0" hangingPunct="1">
              <a:lnSpc>
                <a:spcPct val="100000"/>
              </a:lnSpc>
              <a:spcBef>
                <a:spcPts val="0"/>
              </a:spcBef>
              <a:spcAft>
                <a:spcPts val="0"/>
              </a:spcAft>
              <a:buClr>
                <a:srgbClr val="E43E30"/>
              </a:buClr>
              <a:buSzPts val="1200"/>
              <a:buFont typeface="Manrope"/>
              <a:buNone/>
              <a:defRPr sz="1600" b="1" i="0" u="none" strike="noStrike" kern="1200" cap="none">
                <a:solidFill>
                  <a:schemeClr val="bg1"/>
                </a:solidFill>
                <a:latin typeface="Poppins" pitchFamily="2" charset="77"/>
                <a:ea typeface="Poppins" pitchFamily="2" charset="77"/>
                <a:cs typeface="Poppins" pitchFamily="2" charset="77"/>
                <a:sym typeface="Manrope"/>
              </a:defRPr>
            </a:lvl1pPr>
            <a:lvl2pPr marL="476239" marR="0" lvl="1" indent="-226478" algn="l" defTabSz="1219170" rtl="0" eaLnBrk="1" latinLnBrk="0" hangingPunct="1">
              <a:lnSpc>
                <a:spcPct val="100000"/>
              </a:lnSpc>
              <a:spcBef>
                <a:spcPts val="0"/>
              </a:spcBef>
              <a:spcAft>
                <a:spcPts val="0"/>
              </a:spcAft>
              <a:buClr>
                <a:srgbClr val="E43E30"/>
              </a:buClr>
              <a:buSzPts val="1200"/>
              <a:buFont typeface="Manrope"/>
              <a:buNone/>
              <a:tabLst/>
              <a:defRPr sz="1600" b="0" i="0" u="none" strike="noStrike" kern="1200" cap="none">
                <a:solidFill>
                  <a:srgbClr val="E43E30"/>
                </a:solidFill>
                <a:latin typeface="Manrope"/>
                <a:ea typeface="Manrope"/>
                <a:cs typeface="Manrope"/>
                <a:sym typeface="Manrope"/>
              </a:defRPr>
            </a:lvl2pPr>
            <a:lvl3pPr marL="711182" marR="0" lvl="2" indent="-226478" algn="l" defTabSz="1219170" rtl="0" eaLnBrk="1" latinLnBrk="0" hangingPunct="1">
              <a:lnSpc>
                <a:spcPct val="100000"/>
              </a:lnSpc>
              <a:spcBef>
                <a:spcPts val="0"/>
              </a:spcBef>
              <a:spcAft>
                <a:spcPts val="0"/>
              </a:spcAft>
              <a:buClr>
                <a:srgbClr val="E43E30"/>
              </a:buClr>
              <a:buSzPts val="1200"/>
              <a:buFont typeface="Manrope"/>
              <a:buNone/>
              <a:tabLst/>
              <a:defRPr sz="1600" b="0" i="0" u="none" strike="noStrike" kern="1200" cap="none">
                <a:solidFill>
                  <a:srgbClr val="E43E30"/>
                </a:solidFill>
                <a:latin typeface="Manrope"/>
                <a:ea typeface="Manrope"/>
                <a:cs typeface="Manrope"/>
                <a:sym typeface="Manrope"/>
              </a:defRPr>
            </a:lvl3pPr>
            <a:lvl4pPr marL="954593" marR="0" lvl="3" indent="-226478" algn="l" defTabSz="1219170" rtl="0" eaLnBrk="1" latinLnBrk="0" hangingPunct="1">
              <a:lnSpc>
                <a:spcPct val="100000"/>
              </a:lnSpc>
              <a:spcBef>
                <a:spcPts val="0"/>
              </a:spcBef>
              <a:spcAft>
                <a:spcPts val="0"/>
              </a:spcAft>
              <a:buClr>
                <a:srgbClr val="E43E30"/>
              </a:buClr>
              <a:buSzPts val="1200"/>
              <a:buFont typeface="Manrope"/>
              <a:buNone/>
              <a:tabLst/>
              <a:defRPr sz="1600" b="0" i="0" u="none" strike="noStrike" kern="1200" cap="none">
                <a:solidFill>
                  <a:srgbClr val="E43E30"/>
                </a:solidFill>
                <a:latin typeface="Manrope"/>
                <a:ea typeface="Manrope"/>
                <a:cs typeface="Manrope"/>
                <a:sym typeface="Manrope"/>
              </a:defRPr>
            </a:lvl4pPr>
            <a:lvl5pPr marL="1189537" marR="0" lvl="4" indent="-251878" algn="l" defTabSz="1219170" rtl="0" eaLnBrk="1" latinLnBrk="0" hangingPunct="1">
              <a:lnSpc>
                <a:spcPct val="100000"/>
              </a:lnSpc>
              <a:spcBef>
                <a:spcPts val="0"/>
              </a:spcBef>
              <a:spcAft>
                <a:spcPts val="0"/>
              </a:spcAft>
              <a:buClr>
                <a:srgbClr val="E43E30"/>
              </a:buClr>
              <a:buSzPts val="1200"/>
              <a:buFont typeface="Manrope"/>
              <a:buNone/>
              <a:tabLst/>
              <a:defRPr sz="1600" b="0" i="0" u="none" strike="noStrike" kern="1200" cap="none">
                <a:solidFill>
                  <a:srgbClr val="E43E30"/>
                </a:solidFill>
                <a:latin typeface="Manrope"/>
                <a:ea typeface="Manrope"/>
                <a:cs typeface="Manrope"/>
                <a:sym typeface="Manrope"/>
              </a:defRPr>
            </a:lvl5pPr>
            <a:lvl6pPr marL="1422364" marR="0" lvl="5" indent="-243411" algn="l" defTabSz="1219170" rtl="0" eaLnBrk="1" latinLnBrk="0" hangingPunct="1">
              <a:lnSpc>
                <a:spcPct val="100000"/>
              </a:lnSpc>
              <a:spcBef>
                <a:spcPts val="0"/>
              </a:spcBef>
              <a:spcAft>
                <a:spcPts val="0"/>
              </a:spcAft>
              <a:buClr>
                <a:srgbClr val="E43E30"/>
              </a:buClr>
              <a:buSzPts val="1200"/>
              <a:buFont typeface="Manrope"/>
              <a:buNone/>
              <a:tabLst/>
              <a:defRPr sz="1600" b="0" i="0" u="none" strike="noStrike" kern="1200" cap="none">
                <a:solidFill>
                  <a:srgbClr val="E43E30"/>
                </a:solidFill>
                <a:latin typeface="Manrope"/>
                <a:ea typeface="Manrope"/>
                <a:cs typeface="Manrope"/>
                <a:sym typeface="Manrope"/>
              </a:defRPr>
            </a:lvl6pPr>
            <a:lvl7pPr marL="3962301" marR="0" lvl="6" indent="-304792" algn="l" defTabSz="1219170" rtl="0" eaLnBrk="1" latinLnBrk="0" hangingPunct="1">
              <a:lnSpc>
                <a:spcPct val="100000"/>
              </a:lnSpc>
              <a:spcBef>
                <a:spcPts val="0"/>
              </a:spcBef>
              <a:spcAft>
                <a:spcPts val="0"/>
              </a:spcAft>
              <a:buClr>
                <a:srgbClr val="E43E30"/>
              </a:buClr>
              <a:buSzPts val="1200"/>
              <a:buFont typeface="Manrope"/>
              <a:buNone/>
              <a:defRPr sz="1600" b="0" i="0" u="none" strike="noStrike" kern="1200" cap="none">
                <a:solidFill>
                  <a:srgbClr val="E43E30"/>
                </a:solidFill>
                <a:latin typeface="Manrope"/>
                <a:ea typeface="Manrope"/>
                <a:cs typeface="Manrope"/>
                <a:sym typeface="Manrope"/>
              </a:defRPr>
            </a:lvl7pPr>
            <a:lvl8pPr marL="4571886" marR="0" lvl="7" indent="-304792" algn="l" defTabSz="1219170" rtl="0" eaLnBrk="1" latinLnBrk="0" hangingPunct="1">
              <a:lnSpc>
                <a:spcPct val="100000"/>
              </a:lnSpc>
              <a:spcBef>
                <a:spcPts val="0"/>
              </a:spcBef>
              <a:spcAft>
                <a:spcPts val="0"/>
              </a:spcAft>
              <a:buClr>
                <a:srgbClr val="E43E30"/>
              </a:buClr>
              <a:buSzPts val="1200"/>
              <a:buFont typeface="Manrope"/>
              <a:buNone/>
              <a:defRPr sz="1600" b="0" i="0" u="none" strike="noStrike" kern="1200" cap="none">
                <a:solidFill>
                  <a:srgbClr val="E43E30"/>
                </a:solidFill>
                <a:latin typeface="Manrope"/>
                <a:ea typeface="Manrope"/>
                <a:cs typeface="Manrope"/>
                <a:sym typeface="Manrope"/>
              </a:defRPr>
            </a:lvl8pPr>
            <a:lvl9pPr marL="5181470" marR="0" lvl="8" indent="-304792" algn="l" defTabSz="1219170" rtl="0" eaLnBrk="1" latinLnBrk="0" hangingPunct="1">
              <a:lnSpc>
                <a:spcPct val="100000"/>
              </a:lnSpc>
              <a:spcBef>
                <a:spcPts val="0"/>
              </a:spcBef>
              <a:spcAft>
                <a:spcPts val="0"/>
              </a:spcAft>
              <a:buClr>
                <a:srgbClr val="E43E30"/>
              </a:buClr>
              <a:buSzPts val="1200"/>
              <a:buFont typeface="Manrope"/>
              <a:buNone/>
              <a:defRPr sz="1600" b="0" i="0" u="none" strike="noStrike" kern="1200" cap="none">
                <a:solidFill>
                  <a:srgbClr val="E43E30"/>
                </a:solidFill>
                <a:latin typeface="Manrope"/>
                <a:ea typeface="Manrope"/>
                <a:cs typeface="Manrope"/>
                <a:sym typeface="Manrope"/>
              </a:defRPr>
            </a:lvl9pPr>
          </a:lstStyle>
          <a:p>
            <a:r>
              <a:rPr lang="en-GB" dirty="0">
                <a:solidFill>
                  <a:schemeClr val="tx1"/>
                </a:solidFill>
              </a:rPr>
              <a:t>bjss.com</a:t>
            </a:r>
          </a:p>
        </p:txBody>
      </p:sp>
    </p:spTree>
    <p:extLst>
      <p:ext uri="{BB962C8B-B14F-4D97-AF65-F5344CB8AC3E}">
        <p14:creationId xmlns:p14="http://schemas.microsoft.com/office/powerpoint/2010/main" val="6797001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A3/Content_Divider-Gems_Dark" preserve="1" userDrawn="1">
  <p:cSld name="Section Heading - Purple 1">
    <p:bg>
      <p:bgPr>
        <a:solidFill>
          <a:schemeClr val="bg1"/>
        </a:solidFill>
        <a:effectLst/>
      </p:bgPr>
    </p:bg>
    <p:spTree>
      <p:nvGrpSpPr>
        <p:cNvPr id="1" name="Shape 60"/>
        <p:cNvGrpSpPr/>
        <p:nvPr/>
      </p:nvGrpSpPr>
      <p:grpSpPr>
        <a:xfrm>
          <a:off x="0" y="0"/>
          <a:ext cx="0" cy="0"/>
          <a:chOff x="0" y="0"/>
          <a:chExt cx="0" cy="0"/>
        </a:xfrm>
      </p:grpSpPr>
      <p:pic>
        <p:nvPicPr>
          <p:cNvPr id="6" name="Graphic 5">
            <a:extLst>
              <a:ext uri="{FF2B5EF4-FFF2-40B4-BE49-F238E27FC236}">
                <a16:creationId xmlns:a16="http://schemas.microsoft.com/office/drawing/2014/main" id="{36C7112C-9A92-A8A9-2AF0-2248593DCD20}"/>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b="48432"/>
          <a:stretch/>
        </p:blipFill>
        <p:spPr>
          <a:xfrm>
            <a:off x="3580398" y="4581291"/>
            <a:ext cx="5140499" cy="2276709"/>
          </a:xfrm>
          <a:prstGeom prst="rect">
            <a:avLst/>
          </a:prstGeom>
        </p:spPr>
      </p:pic>
      <p:grpSp>
        <p:nvGrpSpPr>
          <p:cNvPr id="11" name="Group 10">
            <a:extLst>
              <a:ext uri="{FF2B5EF4-FFF2-40B4-BE49-F238E27FC236}">
                <a16:creationId xmlns:a16="http://schemas.microsoft.com/office/drawing/2014/main" id="{14A96403-0324-A765-2D38-755A15462FB8}"/>
              </a:ext>
            </a:extLst>
          </p:cNvPr>
          <p:cNvGrpSpPr/>
          <p:nvPr userDrawn="1"/>
        </p:nvGrpSpPr>
        <p:grpSpPr>
          <a:xfrm>
            <a:off x="453026" y="321672"/>
            <a:ext cx="1312643" cy="743472"/>
            <a:chOff x="453026" y="321672"/>
            <a:chExt cx="1312643" cy="743472"/>
          </a:xfrm>
        </p:grpSpPr>
        <p:pic>
          <p:nvPicPr>
            <p:cNvPr id="9" name="Graphic 8">
              <a:extLst>
                <a:ext uri="{FF2B5EF4-FFF2-40B4-BE49-F238E27FC236}">
                  <a16:creationId xmlns:a16="http://schemas.microsoft.com/office/drawing/2014/main" id="{6FEB2190-285E-4CD2-2852-478373C4666C}"/>
                </a:ext>
              </a:extLst>
            </p:cNvPr>
            <p:cNvPicPr>
              <a:picLocks noChangeAspect="1"/>
            </p:cNvPicPr>
            <p:nvPr userDrawn="1"/>
          </p:nvPicPr>
          <p:blipFill rotWithShape="1">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l="37525" t="39721" r="24725" b="40077"/>
            <a:stretch/>
          </p:blipFill>
          <p:spPr>
            <a:xfrm>
              <a:off x="783771" y="321672"/>
              <a:ext cx="981898" cy="743472"/>
            </a:xfrm>
            <a:prstGeom prst="rect">
              <a:avLst/>
            </a:prstGeom>
          </p:spPr>
        </p:pic>
        <p:pic>
          <p:nvPicPr>
            <p:cNvPr id="10" name="Graphic 9">
              <a:extLst>
                <a:ext uri="{FF2B5EF4-FFF2-40B4-BE49-F238E27FC236}">
                  <a16:creationId xmlns:a16="http://schemas.microsoft.com/office/drawing/2014/main" id="{230CD771-70B6-9E0A-8D9E-81BB4B22E7FA}"/>
                </a:ext>
              </a:extLst>
            </p:cNvPr>
            <p:cNvPicPr>
              <a:picLocks noChangeAspect="1"/>
            </p:cNvPicPr>
            <p:nvPr userDrawn="1"/>
          </p:nvPicPr>
          <p:blipFill rotWithShape="1">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l="24809" t="39721" r="62475" b="40077"/>
            <a:stretch/>
          </p:blipFill>
          <p:spPr>
            <a:xfrm>
              <a:off x="453026" y="321672"/>
              <a:ext cx="330745" cy="743472"/>
            </a:xfrm>
            <a:prstGeom prst="rect">
              <a:avLst/>
            </a:prstGeom>
          </p:spPr>
        </p:pic>
      </p:grpSp>
      <p:sp>
        <p:nvSpPr>
          <p:cNvPr id="14" name="Google Shape;108;p13">
            <a:extLst>
              <a:ext uri="{FF2B5EF4-FFF2-40B4-BE49-F238E27FC236}">
                <a16:creationId xmlns:a16="http://schemas.microsoft.com/office/drawing/2014/main" id="{C35540BB-BFC9-101A-3721-A1D2D4F39A34}"/>
              </a:ext>
            </a:extLst>
          </p:cNvPr>
          <p:cNvSpPr txBox="1">
            <a:spLocks/>
          </p:cNvSpPr>
          <p:nvPr userDrawn="1"/>
        </p:nvSpPr>
        <p:spPr>
          <a:xfrm>
            <a:off x="455594" y="2271600"/>
            <a:ext cx="11282400" cy="817600"/>
          </a:xfrm>
          <a:prstGeom prst="rect">
            <a:avLst/>
          </a:prstGeom>
          <a:noFill/>
          <a:ln>
            <a:noFill/>
          </a:ln>
        </p:spPr>
        <p:txBody>
          <a:bodyPr spcFirstLastPara="1" vert="horz" wrap="square" lIns="91425" tIns="91425" rIns="91425" bIns="91425" rtlCol="0" anchor="b" anchorCtr="0">
            <a:noAutofit/>
          </a:bodyPr>
          <a:lstStyle>
            <a:lvl1pPr marR="0" lvl="0" algn="ctr" defTabSz="1219170" rtl="0" eaLnBrk="1" latinLnBrk="0" hangingPunct="1">
              <a:lnSpc>
                <a:spcPct val="100000"/>
              </a:lnSpc>
              <a:spcBef>
                <a:spcPts val="0"/>
              </a:spcBef>
              <a:spcAft>
                <a:spcPts val="0"/>
              </a:spcAft>
              <a:buClr>
                <a:schemeClr val="dk1"/>
              </a:buClr>
              <a:buSzPts val="2800"/>
              <a:buFont typeface="Manrope ExtraBold"/>
              <a:buNone/>
              <a:defRPr sz="3200" b="1" i="0" u="none" strike="noStrike" kern="1200" cap="none">
                <a:solidFill>
                  <a:schemeClr val="accent2"/>
                </a:solidFill>
                <a:latin typeface="Poppins" panose="00000500000000000000" pitchFamily="2" charset="0"/>
                <a:ea typeface="Poppins" panose="00000500000000000000" pitchFamily="2" charset="0"/>
                <a:cs typeface="Poppins" panose="00000500000000000000" pitchFamily="2" charset="0"/>
                <a:sym typeface="Manrope ExtraBold"/>
              </a:defRPr>
            </a:lvl1pPr>
            <a:lvl2pPr marR="0" lvl="1"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9pPr>
          </a:lstStyle>
          <a:p>
            <a:r>
              <a:rPr lang="en-GB" dirty="0">
                <a:solidFill>
                  <a:schemeClr val="accent3"/>
                </a:solidFill>
              </a:rPr>
              <a:t>Trusted to solve your complex technology problems</a:t>
            </a:r>
          </a:p>
        </p:txBody>
      </p:sp>
      <p:sp>
        <p:nvSpPr>
          <p:cNvPr id="15" name="Google Shape;109;p13">
            <a:extLst>
              <a:ext uri="{FF2B5EF4-FFF2-40B4-BE49-F238E27FC236}">
                <a16:creationId xmlns:a16="http://schemas.microsoft.com/office/drawing/2014/main" id="{7DD3158D-0635-9831-7DBF-67B4E2C23328}"/>
              </a:ext>
            </a:extLst>
          </p:cNvPr>
          <p:cNvSpPr txBox="1">
            <a:spLocks/>
          </p:cNvSpPr>
          <p:nvPr userDrawn="1"/>
        </p:nvSpPr>
        <p:spPr>
          <a:xfrm>
            <a:off x="455594" y="3164400"/>
            <a:ext cx="11282400" cy="526400"/>
          </a:xfrm>
          <a:prstGeom prst="rect">
            <a:avLst/>
          </a:prstGeom>
          <a:noFill/>
          <a:ln>
            <a:noFill/>
          </a:ln>
        </p:spPr>
        <p:txBody>
          <a:bodyPr spcFirstLastPara="1" vert="horz" wrap="square" lIns="91425" tIns="91425" rIns="91425" bIns="91425" rtlCol="0" anchor="t" anchorCtr="0">
            <a:noAutofit/>
          </a:bodyPr>
          <a:lstStyle>
            <a:lvl1pPr marL="228594" marR="0" lvl="0" indent="-228594" algn="ctr" defTabSz="1219170" rtl="0" eaLnBrk="1" latinLnBrk="0" hangingPunct="1">
              <a:lnSpc>
                <a:spcPct val="100000"/>
              </a:lnSpc>
              <a:spcBef>
                <a:spcPts val="0"/>
              </a:spcBef>
              <a:spcAft>
                <a:spcPts val="0"/>
              </a:spcAft>
              <a:buClr>
                <a:srgbClr val="E43E30"/>
              </a:buClr>
              <a:buSzPts val="1200"/>
              <a:buFont typeface="Manrope"/>
              <a:buNone/>
              <a:defRPr sz="1600" b="1" i="0" u="none" strike="noStrike" kern="1200" cap="none">
                <a:solidFill>
                  <a:schemeClr val="bg1"/>
                </a:solidFill>
                <a:latin typeface="Poppins" pitchFamily="2" charset="77"/>
                <a:ea typeface="Poppins" pitchFamily="2" charset="77"/>
                <a:cs typeface="Poppins" pitchFamily="2" charset="77"/>
                <a:sym typeface="Manrope"/>
              </a:defRPr>
            </a:lvl1pPr>
            <a:lvl2pPr marL="476239" marR="0" lvl="1" indent="-226478" algn="l" defTabSz="1219170" rtl="0" eaLnBrk="1" latinLnBrk="0" hangingPunct="1">
              <a:lnSpc>
                <a:spcPct val="100000"/>
              </a:lnSpc>
              <a:spcBef>
                <a:spcPts val="0"/>
              </a:spcBef>
              <a:spcAft>
                <a:spcPts val="0"/>
              </a:spcAft>
              <a:buClr>
                <a:srgbClr val="E43E30"/>
              </a:buClr>
              <a:buSzPts val="1200"/>
              <a:buFont typeface="Manrope"/>
              <a:buNone/>
              <a:tabLst/>
              <a:defRPr sz="1600" b="0" i="0" u="none" strike="noStrike" kern="1200" cap="none">
                <a:solidFill>
                  <a:srgbClr val="E43E30"/>
                </a:solidFill>
                <a:latin typeface="Manrope"/>
                <a:ea typeface="Manrope"/>
                <a:cs typeface="Manrope"/>
                <a:sym typeface="Manrope"/>
              </a:defRPr>
            </a:lvl2pPr>
            <a:lvl3pPr marL="711182" marR="0" lvl="2" indent="-226478" algn="l" defTabSz="1219170" rtl="0" eaLnBrk="1" latinLnBrk="0" hangingPunct="1">
              <a:lnSpc>
                <a:spcPct val="100000"/>
              </a:lnSpc>
              <a:spcBef>
                <a:spcPts val="0"/>
              </a:spcBef>
              <a:spcAft>
                <a:spcPts val="0"/>
              </a:spcAft>
              <a:buClr>
                <a:srgbClr val="E43E30"/>
              </a:buClr>
              <a:buSzPts val="1200"/>
              <a:buFont typeface="Manrope"/>
              <a:buNone/>
              <a:tabLst/>
              <a:defRPr sz="1600" b="0" i="0" u="none" strike="noStrike" kern="1200" cap="none">
                <a:solidFill>
                  <a:srgbClr val="E43E30"/>
                </a:solidFill>
                <a:latin typeface="Manrope"/>
                <a:ea typeface="Manrope"/>
                <a:cs typeface="Manrope"/>
                <a:sym typeface="Manrope"/>
              </a:defRPr>
            </a:lvl3pPr>
            <a:lvl4pPr marL="954593" marR="0" lvl="3" indent="-226478" algn="l" defTabSz="1219170" rtl="0" eaLnBrk="1" latinLnBrk="0" hangingPunct="1">
              <a:lnSpc>
                <a:spcPct val="100000"/>
              </a:lnSpc>
              <a:spcBef>
                <a:spcPts val="0"/>
              </a:spcBef>
              <a:spcAft>
                <a:spcPts val="0"/>
              </a:spcAft>
              <a:buClr>
                <a:srgbClr val="E43E30"/>
              </a:buClr>
              <a:buSzPts val="1200"/>
              <a:buFont typeface="Manrope"/>
              <a:buNone/>
              <a:tabLst/>
              <a:defRPr sz="1600" b="0" i="0" u="none" strike="noStrike" kern="1200" cap="none">
                <a:solidFill>
                  <a:srgbClr val="E43E30"/>
                </a:solidFill>
                <a:latin typeface="Manrope"/>
                <a:ea typeface="Manrope"/>
                <a:cs typeface="Manrope"/>
                <a:sym typeface="Manrope"/>
              </a:defRPr>
            </a:lvl4pPr>
            <a:lvl5pPr marL="1189537" marR="0" lvl="4" indent="-251878" algn="l" defTabSz="1219170" rtl="0" eaLnBrk="1" latinLnBrk="0" hangingPunct="1">
              <a:lnSpc>
                <a:spcPct val="100000"/>
              </a:lnSpc>
              <a:spcBef>
                <a:spcPts val="0"/>
              </a:spcBef>
              <a:spcAft>
                <a:spcPts val="0"/>
              </a:spcAft>
              <a:buClr>
                <a:srgbClr val="E43E30"/>
              </a:buClr>
              <a:buSzPts val="1200"/>
              <a:buFont typeface="Manrope"/>
              <a:buNone/>
              <a:tabLst/>
              <a:defRPr sz="1600" b="0" i="0" u="none" strike="noStrike" kern="1200" cap="none">
                <a:solidFill>
                  <a:srgbClr val="E43E30"/>
                </a:solidFill>
                <a:latin typeface="Manrope"/>
                <a:ea typeface="Manrope"/>
                <a:cs typeface="Manrope"/>
                <a:sym typeface="Manrope"/>
              </a:defRPr>
            </a:lvl5pPr>
            <a:lvl6pPr marL="1422364" marR="0" lvl="5" indent="-243411" algn="l" defTabSz="1219170" rtl="0" eaLnBrk="1" latinLnBrk="0" hangingPunct="1">
              <a:lnSpc>
                <a:spcPct val="100000"/>
              </a:lnSpc>
              <a:spcBef>
                <a:spcPts val="0"/>
              </a:spcBef>
              <a:spcAft>
                <a:spcPts val="0"/>
              </a:spcAft>
              <a:buClr>
                <a:srgbClr val="E43E30"/>
              </a:buClr>
              <a:buSzPts val="1200"/>
              <a:buFont typeface="Manrope"/>
              <a:buNone/>
              <a:tabLst/>
              <a:defRPr sz="1600" b="0" i="0" u="none" strike="noStrike" kern="1200" cap="none">
                <a:solidFill>
                  <a:srgbClr val="E43E30"/>
                </a:solidFill>
                <a:latin typeface="Manrope"/>
                <a:ea typeface="Manrope"/>
                <a:cs typeface="Manrope"/>
                <a:sym typeface="Manrope"/>
              </a:defRPr>
            </a:lvl6pPr>
            <a:lvl7pPr marL="3962301" marR="0" lvl="6" indent="-304792" algn="l" defTabSz="1219170" rtl="0" eaLnBrk="1" latinLnBrk="0" hangingPunct="1">
              <a:lnSpc>
                <a:spcPct val="100000"/>
              </a:lnSpc>
              <a:spcBef>
                <a:spcPts val="0"/>
              </a:spcBef>
              <a:spcAft>
                <a:spcPts val="0"/>
              </a:spcAft>
              <a:buClr>
                <a:srgbClr val="E43E30"/>
              </a:buClr>
              <a:buSzPts val="1200"/>
              <a:buFont typeface="Manrope"/>
              <a:buNone/>
              <a:defRPr sz="1600" b="0" i="0" u="none" strike="noStrike" kern="1200" cap="none">
                <a:solidFill>
                  <a:srgbClr val="E43E30"/>
                </a:solidFill>
                <a:latin typeface="Manrope"/>
                <a:ea typeface="Manrope"/>
                <a:cs typeface="Manrope"/>
                <a:sym typeface="Manrope"/>
              </a:defRPr>
            </a:lvl7pPr>
            <a:lvl8pPr marL="4571886" marR="0" lvl="7" indent="-304792" algn="l" defTabSz="1219170" rtl="0" eaLnBrk="1" latinLnBrk="0" hangingPunct="1">
              <a:lnSpc>
                <a:spcPct val="100000"/>
              </a:lnSpc>
              <a:spcBef>
                <a:spcPts val="0"/>
              </a:spcBef>
              <a:spcAft>
                <a:spcPts val="0"/>
              </a:spcAft>
              <a:buClr>
                <a:srgbClr val="E43E30"/>
              </a:buClr>
              <a:buSzPts val="1200"/>
              <a:buFont typeface="Manrope"/>
              <a:buNone/>
              <a:defRPr sz="1600" b="0" i="0" u="none" strike="noStrike" kern="1200" cap="none">
                <a:solidFill>
                  <a:srgbClr val="E43E30"/>
                </a:solidFill>
                <a:latin typeface="Manrope"/>
                <a:ea typeface="Manrope"/>
                <a:cs typeface="Manrope"/>
                <a:sym typeface="Manrope"/>
              </a:defRPr>
            </a:lvl8pPr>
            <a:lvl9pPr marL="5181470" marR="0" lvl="8" indent="-304792" algn="l" defTabSz="1219170" rtl="0" eaLnBrk="1" latinLnBrk="0" hangingPunct="1">
              <a:lnSpc>
                <a:spcPct val="100000"/>
              </a:lnSpc>
              <a:spcBef>
                <a:spcPts val="0"/>
              </a:spcBef>
              <a:spcAft>
                <a:spcPts val="0"/>
              </a:spcAft>
              <a:buClr>
                <a:srgbClr val="E43E30"/>
              </a:buClr>
              <a:buSzPts val="1200"/>
              <a:buFont typeface="Manrope"/>
              <a:buNone/>
              <a:defRPr sz="1600" b="0" i="0" u="none" strike="noStrike" kern="1200" cap="none">
                <a:solidFill>
                  <a:srgbClr val="E43E30"/>
                </a:solidFill>
                <a:latin typeface="Manrope"/>
                <a:ea typeface="Manrope"/>
                <a:cs typeface="Manrope"/>
                <a:sym typeface="Manrope"/>
              </a:defRPr>
            </a:lvl9pPr>
          </a:lstStyle>
          <a:p>
            <a:r>
              <a:rPr lang="en-GB" dirty="0">
                <a:solidFill>
                  <a:schemeClr val="tx1"/>
                </a:solidFill>
              </a:rPr>
              <a:t>bjss.com</a:t>
            </a:r>
          </a:p>
        </p:txBody>
      </p:sp>
    </p:spTree>
    <p:extLst>
      <p:ext uri="{BB962C8B-B14F-4D97-AF65-F5344CB8AC3E}">
        <p14:creationId xmlns:p14="http://schemas.microsoft.com/office/powerpoint/2010/main" val="37222878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A3/Content_Divider-Gems_Dark" preserve="1" userDrawn="1">
  <p:cSld name="Section Heading - Grey">
    <p:bg>
      <p:bgPr>
        <a:solidFill>
          <a:schemeClr val="tx1"/>
        </a:solidFill>
        <a:effectLst/>
      </p:bgPr>
    </p:bg>
    <p:spTree>
      <p:nvGrpSpPr>
        <p:cNvPr id="1" name="Shape 60"/>
        <p:cNvGrpSpPr/>
        <p:nvPr/>
      </p:nvGrpSpPr>
      <p:grpSpPr>
        <a:xfrm>
          <a:off x="0" y="0"/>
          <a:ext cx="0" cy="0"/>
          <a:chOff x="0" y="0"/>
          <a:chExt cx="0" cy="0"/>
        </a:xfrm>
      </p:grpSpPr>
      <p:pic>
        <p:nvPicPr>
          <p:cNvPr id="6" name="Graphic 5">
            <a:extLst>
              <a:ext uri="{FF2B5EF4-FFF2-40B4-BE49-F238E27FC236}">
                <a16:creationId xmlns:a16="http://schemas.microsoft.com/office/drawing/2014/main" id="{36C7112C-9A92-A8A9-2AF0-2248593DCD20}"/>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b="48432"/>
          <a:stretch/>
        </p:blipFill>
        <p:spPr>
          <a:xfrm>
            <a:off x="3580398" y="4581291"/>
            <a:ext cx="5140499" cy="2276709"/>
          </a:xfrm>
          <a:prstGeom prst="rect">
            <a:avLst/>
          </a:prstGeom>
        </p:spPr>
      </p:pic>
      <p:sp>
        <p:nvSpPr>
          <p:cNvPr id="2" name="Google Shape;108;p13">
            <a:extLst>
              <a:ext uri="{FF2B5EF4-FFF2-40B4-BE49-F238E27FC236}">
                <a16:creationId xmlns:a16="http://schemas.microsoft.com/office/drawing/2014/main" id="{2B064668-2C6C-E7D6-88ED-0328EC51132C}"/>
              </a:ext>
            </a:extLst>
          </p:cNvPr>
          <p:cNvSpPr txBox="1">
            <a:spLocks/>
          </p:cNvSpPr>
          <p:nvPr userDrawn="1"/>
        </p:nvSpPr>
        <p:spPr>
          <a:xfrm>
            <a:off x="455594" y="2271600"/>
            <a:ext cx="11282400" cy="817600"/>
          </a:xfrm>
          <a:prstGeom prst="rect">
            <a:avLst/>
          </a:prstGeom>
          <a:noFill/>
          <a:ln>
            <a:noFill/>
          </a:ln>
        </p:spPr>
        <p:txBody>
          <a:bodyPr spcFirstLastPara="1" vert="horz" wrap="square" lIns="91425" tIns="91425" rIns="91425" bIns="91425" rtlCol="0" anchor="b" anchorCtr="0">
            <a:noAutofit/>
          </a:bodyPr>
          <a:lstStyle>
            <a:lvl1pPr marR="0" lvl="0" algn="ctr" defTabSz="1219170" rtl="0" eaLnBrk="1" latinLnBrk="0" hangingPunct="1">
              <a:lnSpc>
                <a:spcPct val="100000"/>
              </a:lnSpc>
              <a:spcBef>
                <a:spcPts val="0"/>
              </a:spcBef>
              <a:spcAft>
                <a:spcPts val="0"/>
              </a:spcAft>
              <a:buClr>
                <a:schemeClr val="dk1"/>
              </a:buClr>
              <a:buSzPts val="2800"/>
              <a:buFont typeface="Manrope ExtraBold"/>
              <a:buNone/>
              <a:defRPr sz="3200" b="1" i="0" u="none" strike="noStrike" kern="1200" cap="none">
                <a:solidFill>
                  <a:schemeClr val="accent2"/>
                </a:solidFill>
                <a:latin typeface="Poppins" panose="00000500000000000000" pitchFamily="2" charset="0"/>
                <a:ea typeface="Poppins" panose="00000500000000000000" pitchFamily="2" charset="0"/>
                <a:cs typeface="Poppins" panose="00000500000000000000" pitchFamily="2" charset="0"/>
                <a:sym typeface="Manrope ExtraBold"/>
              </a:defRPr>
            </a:lvl1pPr>
            <a:lvl2pPr marR="0" lvl="1"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9pPr>
          </a:lstStyle>
          <a:p>
            <a:r>
              <a:rPr lang="en-GB" dirty="0">
                <a:solidFill>
                  <a:srgbClr val="56E49B"/>
                </a:solidFill>
              </a:rPr>
              <a:t>Trusted to solve your complex technology problems</a:t>
            </a:r>
          </a:p>
        </p:txBody>
      </p:sp>
      <p:sp>
        <p:nvSpPr>
          <p:cNvPr id="8" name="Google Shape;109;p13">
            <a:extLst>
              <a:ext uri="{FF2B5EF4-FFF2-40B4-BE49-F238E27FC236}">
                <a16:creationId xmlns:a16="http://schemas.microsoft.com/office/drawing/2014/main" id="{D16D1C23-75B2-CAC5-7789-9753578DAB24}"/>
              </a:ext>
            </a:extLst>
          </p:cNvPr>
          <p:cNvSpPr txBox="1">
            <a:spLocks/>
          </p:cNvSpPr>
          <p:nvPr userDrawn="1"/>
        </p:nvSpPr>
        <p:spPr>
          <a:xfrm>
            <a:off x="455594" y="3164400"/>
            <a:ext cx="11282400" cy="526400"/>
          </a:xfrm>
          <a:prstGeom prst="rect">
            <a:avLst/>
          </a:prstGeom>
          <a:noFill/>
          <a:ln>
            <a:noFill/>
          </a:ln>
        </p:spPr>
        <p:txBody>
          <a:bodyPr spcFirstLastPara="1" vert="horz" wrap="square" lIns="91425" tIns="91425" rIns="91425" bIns="91425" rtlCol="0" anchor="t" anchorCtr="0">
            <a:noAutofit/>
          </a:bodyPr>
          <a:lstStyle>
            <a:lvl1pPr marL="228594" marR="0" lvl="0" indent="-228594" algn="ctr" defTabSz="1219170" rtl="0" eaLnBrk="1" latinLnBrk="0" hangingPunct="1">
              <a:lnSpc>
                <a:spcPct val="100000"/>
              </a:lnSpc>
              <a:spcBef>
                <a:spcPts val="0"/>
              </a:spcBef>
              <a:spcAft>
                <a:spcPts val="0"/>
              </a:spcAft>
              <a:buClr>
                <a:srgbClr val="E43E30"/>
              </a:buClr>
              <a:buSzPts val="1200"/>
              <a:buFont typeface="Manrope"/>
              <a:buNone/>
              <a:defRPr sz="1600" b="1" i="0" u="none" strike="noStrike" kern="1200" cap="none">
                <a:solidFill>
                  <a:schemeClr val="bg1"/>
                </a:solidFill>
                <a:latin typeface="Poppins" pitchFamily="2" charset="77"/>
                <a:ea typeface="Poppins" pitchFamily="2" charset="77"/>
                <a:cs typeface="Poppins" pitchFamily="2" charset="77"/>
                <a:sym typeface="Manrope"/>
              </a:defRPr>
            </a:lvl1pPr>
            <a:lvl2pPr marL="476239" marR="0" lvl="1" indent="-226478" algn="l" defTabSz="1219170" rtl="0" eaLnBrk="1" latinLnBrk="0" hangingPunct="1">
              <a:lnSpc>
                <a:spcPct val="100000"/>
              </a:lnSpc>
              <a:spcBef>
                <a:spcPts val="0"/>
              </a:spcBef>
              <a:spcAft>
                <a:spcPts val="0"/>
              </a:spcAft>
              <a:buClr>
                <a:srgbClr val="E43E30"/>
              </a:buClr>
              <a:buSzPts val="1200"/>
              <a:buFont typeface="Manrope"/>
              <a:buNone/>
              <a:tabLst/>
              <a:defRPr sz="1600" b="0" i="0" u="none" strike="noStrike" kern="1200" cap="none">
                <a:solidFill>
                  <a:srgbClr val="E43E30"/>
                </a:solidFill>
                <a:latin typeface="Manrope"/>
                <a:ea typeface="Manrope"/>
                <a:cs typeface="Manrope"/>
                <a:sym typeface="Manrope"/>
              </a:defRPr>
            </a:lvl2pPr>
            <a:lvl3pPr marL="711182" marR="0" lvl="2" indent="-226478" algn="l" defTabSz="1219170" rtl="0" eaLnBrk="1" latinLnBrk="0" hangingPunct="1">
              <a:lnSpc>
                <a:spcPct val="100000"/>
              </a:lnSpc>
              <a:spcBef>
                <a:spcPts val="0"/>
              </a:spcBef>
              <a:spcAft>
                <a:spcPts val="0"/>
              </a:spcAft>
              <a:buClr>
                <a:srgbClr val="E43E30"/>
              </a:buClr>
              <a:buSzPts val="1200"/>
              <a:buFont typeface="Manrope"/>
              <a:buNone/>
              <a:tabLst/>
              <a:defRPr sz="1600" b="0" i="0" u="none" strike="noStrike" kern="1200" cap="none">
                <a:solidFill>
                  <a:srgbClr val="E43E30"/>
                </a:solidFill>
                <a:latin typeface="Manrope"/>
                <a:ea typeface="Manrope"/>
                <a:cs typeface="Manrope"/>
                <a:sym typeface="Manrope"/>
              </a:defRPr>
            </a:lvl3pPr>
            <a:lvl4pPr marL="954593" marR="0" lvl="3" indent="-226478" algn="l" defTabSz="1219170" rtl="0" eaLnBrk="1" latinLnBrk="0" hangingPunct="1">
              <a:lnSpc>
                <a:spcPct val="100000"/>
              </a:lnSpc>
              <a:spcBef>
                <a:spcPts val="0"/>
              </a:spcBef>
              <a:spcAft>
                <a:spcPts val="0"/>
              </a:spcAft>
              <a:buClr>
                <a:srgbClr val="E43E30"/>
              </a:buClr>
              <a:buSzPts val="1200"/>
              <a:buFont typeface="Manrope"/>
              <a:buNone/>
              <a:tabLst/>
              <a:defRPr sz="1600" b="0" i="0" u="none" strike="noStrike" kern="1200" cap="none">
                <a:solidFill>
                  <a:srgbClr val="E43E30"/>
                </a:solidFill>
                <a:latin typeface="Manrope"/>
                <a:ea typeface="Manrope"/>
                <a:cs typeface="Manrope"/>
                <a:sym typeface="Manrope"/>
              </a:defRPr>
            </a:lvl4pPr>
            <a:lvl5pPr marL="1189537" marR="0" lvl="4" indent="-251878" algn="l" defTabSz="1219170" rtl="0" eaLnBrk="1" latinLnBrk="0" hangingPunct="1">
              <a:lnSpc>
                <a:spcPct val="100000"/>
              </a:lnSpc>
              <a:spcBef>
                <a:spcPts val="0"/>
              </a:spcBef>
              <a:spcAft>
                <a:spcPts val="0"/>
              </a:spcAft>
              <a:buClr>
                <a:srgbClr val="E43E30"/>
              </a:buClr>
              <a:buSzPts val="1200"/>
              <a:buFont typeface="Manrope"/>
              <a:buNone/>
              <a:tabLst/>
              <a:defRPr sz="1600" b="0" i="0" u="none" strike="noStrike" kern="1200" cap="none">
                <a:solidFill>
                  <a:srgbClr val="E43E30"/>
                </a:solidFill>
                <a:latin typeface="Manrope"/>
                <a:ea typeface="Manrope"/>
                <a:cs typeface="Manrope"/>
                <a:sym typeface="Manrope"/>
              </a:defRPr>
            </a:lvl5pPr>
            <a:lvl6pPr marL="1422364" marR="0" lvl="5" indent="-243411" algn="l" defTabSz="1219170" rtl="0" eaLnBrk="1" latinLnBrk="0" hangingPunct="1">
              <a:lnSpc>
                <a:spcPct val="100000"/>
              </a:lnSpc>
              <a:spcBef>
                <a:spcPts val="0"/>
              </a:spcBef>
              <a:spcAft>
                <a:spcPts val="0"/>
              </a:spcAft>
              <a:buClr>
                <a:srgbClr val="E43E30"/>
              </a:buClr>
              <a:buSzPts val="1200"/>
              <a:buFont typeface="Manrope"/>
              <a:buNone/>
              <a:tabLst/>
              <a:defRPr sz="1600" b="0" i="0" u="none" strike="noStrike" kern="1200" cap="none">
                <a:solidFill>
                  <a:srgbClr val="E43E30"/>
                </a:solidFill>
                <a:latin typeface="Manrope"/>
                <a:ea typeface="Manrope"/>
                <a:cs typeface="Manrope"/>
                <a:sym typeface="Manrope"/>
              </a:defRPr>
            </a:lvl6pPr>
            <a:lvl7pPr marL="3962301" marR="0" lvl="6" indent="-304792" algn="l" defTabSz="1219170" rtl="0" eaLnBrk="1" latinLnBrk="0" hangingPunct="1">
              <a:lnSpc>
                <a:spcPct val="100000"/>
              </a:lnSpc>
              <a:spcBef>
                <a:spcPts val="0"/>
              </a:spcBef>
              <a:spcAft>
                <a:spcPts val="0"/>
              </a:spcAft>
              <a:buClr>
                <a:srgbClr val="E43E30"/>
              </a:buClr>
              <a:buSzPts val="1200"/>
              <a:buFont typeface="Manrope"/>
              <a:buNone/>
              <a:defRPr sz="1600" b="0" i="0" u="none" strike="noStrike" kern="1200" cap="none">
                <a:solidFill>
                  <a:srgbClr val="E43E30"/>
                </a:solidFill>
                <a:latin typeface="Manrope"/>
                <a:ea typeface="Manrope"/>
                <a:cs typeface="Manrope"/>
                <a:sym typeface="Manrope"/>
              </a:defRPr>
            </a:lvl7pPr>
            <a:lvl8pPr marL="4571886" marR="0" lvl="7" indent="-304792" algn="l" defTabSz="1219170" rtl="0" eaLnBrk="1" latinLnBrk="0" hangingPunct="1">
              <a:lnSpc>
                <a:spcPct val="100000"/>
              </a:lnSpc>
              <a:spcBef>
                <a:spcPts val="0"/>
              </a:spcBef>
              <a:spcAft>
                <a:spcPts val="0"/>
              </a:spcAft>
              <a:buClr>
                <a:srgbClr val="E43E30"/>
              </a:buClr>
              <a:buSzPts val="1200"/>
              <a:buFont typeface="Manrope"/>
              <a:buNone/>
              <a:defRPr sz="1600" b="0" i="0" u="none" strike="noStrike" kern="1200" cap="none">
                <a:solidFill>
                  <a:srgbClr val="E43E30"/>
                </a:solidFill>
                <a:latin typeface="Manrope"/>
                <a:ea typeface="Manrope"/>
                <a:cs typeface="Manrope"/>
                <a:sym typeface="Manrope"/>
              </a:defRPr>
            </a:lvl8pPr>
            <a:lvl9pPr marL="5181470" marR="0" lvl="8" indent="-304792" algn="l" defTabSz="1219170" rtl="0" eaLnBrk="1" latinLnBrk="0" hangingPunct="1">
              <a:lnSpc>
                <a:spcPct val="100000"/>
              </a:lnSpc>
              <a:spcBef>
                <a:spcPts val="0"/>
              </a:spcBef>
              <a:spcAft>
                <a:spcPts val="0"/>
              </a:spcAft>
              <a:buClr>
                <a:srgbClr val="E43E30"/>
              </a:buClr>
              <a:buSzPts val="1200"/>
              <a:buFont typeface="Manrope"/>
              <a:buNone/>
              <a:defRPr sz="1600" b="0" i="0" u="none" strike="noStrike" kern="1200" cap="none">
                <a:solidFill>
                  <a:srgbClr val="E43E30"/>
                </a:solidFill>
                <a:latin typeface="Manrope"/>
                <a:ea typeface="Manrope"/>
                <a:cs typeface="Manrope"/>
                <a:sym typeface="Manrope"/>
              </a:defRPr>
            </a:lvl9pPr>
          </a:lstStyle>
          <a:p>
            <a:r>
              <a:rPr lang="en-GB" dirty="0"/>
              <a:t>bjss.com</a:t>
            </a:r>
          </a:p>
        </p:txBody>
      </p:sp>
      <p:pic>
        <p:nvPicPr>
          <p:cNvPr id="10" name="Graphic 9">
            <a:extLst>
              <a:ext uri="{FF2B5EF4-FFF2-40B4-BE49-F238E27FC236}">
                <a16:creationId xmlns:a16="http://schemas.microsoft.com/office/drawing/2014/main" id="{0C3B5BE3-883E-3C49-0A26-DFA9D2876BDE}"/>
              </a:ext>
            </a:extLst>
          </p:cNvPr>
          <p:cNvPicPr>
            <a:picLocks noChangeAspect="1"/>
          </p:cNvPicPr>
          <p:nvPr userDrawn="1"/>
        </p:nvPicPr>
        <p:blipFill rotWithShape="1">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l="24809" t="39721" r="24725" b="40077"/>
          <a:stretch/>
        </p:blipFill>
        <p:spPr>
          <a:xfrm>
            <a:off x="453026" y="321672"/>
            <a:ext cx="1312643" cy="743472"/>
          </a:xfrm>
          <a:prstGeom prst="rect">
            <a:avLst/>
          </a:prstGeom>
        </p:spPr>
      </p:pic>
    </p:spTree>
    <p:extLst>
      <p:ext uri="{BB962C8B-B14F-4D97-AF65-F5344CB8AC3E}">
        <p14:creationId xmlns:p14="http://schemas.microsoft.com/office/powerpoint/2010/main" val="33316687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A3/Content_Divider-Gems_Dark" preserve="1" userDrawn="1">
  <p:cSld name="1_A3/Content_Divider-Gems_Dark">
    <p:bg>
      <p:bgPr>
        <a:solidFill>
          <a:schemeClr val="tx1"/>
        </a:solidFill>
        <a:effectLst/>
      </p:bgPr>
    </p:bg>
    <p:spTree>
      <p:nvGrpSpPr>
        <p:cNvPr id="1" name="Shape 60"/>
        <p:cNvGrpSpPr/>
        <p:nvPr/>
      </p:nvGrpSpPr>
      <p:grpSpPr>
        <a:xfrm>
          <a:off x="0" y="0"/>
          <a:ext cx="0" cy="0"/>
          <a:chOff x="0" y="0"/>
          <a:chExt cx="0" cy="0"/>
        </a:xfrm>
      </p:grpSpPr>
      <p:pic>
        <p:nvPicPr>
          <p:cNvPr id="6" name="Graphic 5">
            <a:extLst>
              <a:ext uri="{FF2B5EF4-FFF2-40B4-BE49-F238E27FC236}">
                <a16:creationId xmlns:a16="http://schemas.microsoft.com/office/drawing/2014/main" id="{36C7112C-9A92-A8A9-2AF0-2248593DCD20}"/>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b="48432"/>
          <a:stretch/>
        </p:blipFill>
        <p:spPr>
          <a:xfrm>
            <a:off x="3580398" y="4581291"/>
            <a:ext cx="5140499" cy="2276709"/>
          </a:xfrm>
          <a:prstGeom prst="rect">
            <a:avLst/>
          </a:prstGeom>
        </p:spPr>
      </p:pic>
      <p:sp>
        <p:nvSpPr>
          <p:cNvPr id="8" name="Google Shape;108;p13">
            <a:extLst>
              <a:ext uri="{FF2B5EF4-FFF2-40B4-BE49-F238E27FC236}">
                <a16:creationId xmlns:a16="http://schemas.microsoft.com/office/drawing/2014/main" id="{364442FE-86BF-BBD9-BC2D-4A442EF8C0FC}"/>
              </a:ext>
            </a:extLst>
          </p:cNvPr>
          <p:cNvSpPr txBox="1">
            <a:spLocks/>
          </p:cNvSpPr>
          <p:nvPr userDrawn="1"/>
        </p:nvSpPr>
        <p:spPr>
          <a:xfrm>
            <a:off x="455594" y="2271600"/>
            <a:ext cx="11282400" cy="817600"/>
          </a:xfrm>
          <a:prstGeom prst="rect">
            <a:avLst/>
          </a:prstGeom>
          <a:noFill/>
          <a:ln>
            <a:noFill/>
          </a:ln>
        </p:spPr>
        <p:txBody>
          <a:bodyPr spcFirstLastPara="1" vert="horz" wrap="square" lIns="91425" tIns="91425" rIns="91425" bIns="91425" rtlCol="0" anchor="b" anchorCtr="0">
            <a:noAutofit/>
          </a:bodyPr>
          <a:lstStyle>
            <a:lvl1pPr marR="0" lvl="0" algn="ctr" defTabSz="1219170" rtl="0" eaLnBrk="1" latinLnBrk="0" hangingPunct="1">
              <a:lnSpc>
                <a:spcPct val="100000"/>
              </a:lnSpc>
              <a:spcBef>
                <a:spcPts val="0"/>
              </a:spcBef>
              <a:spcAft>
                <a:spcPts val="0"/>
              </a:spcAft>
              <a:buClr>
                <a:schemeClr val="dk1"/>
              </a:buClr>
              <a:buSzPts val="2800"/>
              <a:buFont typeface="Manrope ExtraBold"/>
              <a:buNone/>
              <a:defRPr sz="3200" b="1" i="0" u="none" strike="noStrike" kern="1200" cap="none">
                <a:solidFill>
                  <a:schemeClr val="accent2"/>
                </a:solidFill>
                <a:latin typeface="Poppins" panose="00000500000000000000" pitchFamily="2" charset="0"/>
                <a:ea typeface="Poppins" panose="00000500000000000000" pitchFamily="2" charset="0"/>
                <a:cs typeface="Poppins" panose="00000500000000000000" pitchFamily="2" charset="0"/>
                <a:sym typeface="Manrope ExtraBold"/>
              </a:defRPr>
            </a:lvl1pPr>
            <a:lvl2pPr marR="0" lvl="1"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1400"/>
              <a:buFont typeface="Manrope ExtraBold"/>
              <a:buNone/>
              <a:defRPr sz="1867" b="0" i="0" u="none" strike="noStrike" cap="none">
                <a:solidFill>
                  <a:schemeClr val="dk1"/>
                </a:solidFill>
                <a:latin typeface="Manrope ExtraBold"/>
                <a:ea typeface="Manrope ExtraBold"/>
                <a:cs typeface="Manrope ExtraBold"/>
                <a:sym typeface="Manrope ExtraBold"/>
              </a:defRPr>
            </a:lvl9pPr>
          </a:lstStyle>
          <a:p>
            <a:r>
              <a:rPr lang="en-GB" dirty="0"/>
              <a:t>Trusted to solve your complex technology problems</a:t>
            </a:r>
          </a:p>
        </p:txBody>
      </p:sp>
      <p:sp>
        <p:nvSpPr>
          <p:cNvPr id="9" name="Google Shape;109;p13">
            <a:extLst>
              <a:ext uri="{FF2B5EF4-FFF2-40B4-BE49-F238E27FC236}">
                <a16:creationId xmlns:a16="http://schemas.microsoft.com/office/drawing/2014/main" id="{07F14B8B-CD70-AA7C-FF86-5E0DD8839A29}"/>
              </a:ext>
            </a:extLst>
          </p:cNvPr>
          <p:cNvSpPr txBox="1">
            <a:spLocks/>
          </p:cNvSpPr>
          <p:nvPr userDrawn="1"/>
        </p:nvSpPr>
        <p:spPr>
          <a:xfrm>
            <a:off x="455594" y="3164400"/>
            <a:ext cx="11282400" cy="526400"/>
          </a:xfrm>
          <a:prstGeom prst="rect">
            <a:avLst/>
          </a:prstGeom>
          <a:noFill/>
          <a:ln>
            <a:noFill/>
          </a:ln>
        </p:spPr>
        <p:txBody>
          <a:bodyPr spcFirstLastPara="1" vert="horz" wrap="square" lIns="91425" tIns="91425" rIns="91425" bIns="91425" rtlCol="0" anchor="t" anchorCtr="0">
            <a:noAutofit/>
          </a:bodyPr>
          <a:lstStyle>
            <a:lvl1pPr marL="228594" marR="0" lvl="0" indent="-228594" algn="ctr" defTabSz="1219170" rtl="0" eaLnBrk="1" latinLnBrk="0" hangingPunct="1">
              <a:lnSpc>
                <a:spcPct val="100000"/>
              </a:lnSpc>
              <a:spcBef>
                <a:spcPts val="0"/>
              </a:spcBef>
              <a:spcAft>
                <a:spcPts val="0"/>
              </a:spcAft>
              <a:buClr>
                <a:srgbClr val="E43E30"/>
              </a:buClr>
              <a:buSzPts val="1200"/>
              <a:buFont typeface="Manrope"/>
              <a:buNone/>
              <a:defRPr sz="1600" b="1" i="0" u="none" strike="noStrike" kern="1200" cap="none">
                <a:solidFill>
                  <a:schemeClr val="bg1"/>
                </a:solidFill>
                <a:latin typeface="Poppins" pitchFamily="2" charset="77"/>
                <a:ea typeface="Poppins" pitchFamily="2" charset="77"/>
                <a:cs typeface="Poppins" pitchFamily="2" charset="77"/>
                <a:sym typeface="Manrope"/>
              </a:defRPr>
            </a:lvl1pPr>
            <a:lvl2pPr marL="476239" marR="0" lvl="1" indent="-226478" algn="l" defTabSz="1219170" rtl="0" eaLnBrk="1" latinLnBrk="0" hangingPunct="1">
              <a:lnSpc>
                <a:spcPct val="100000"/>
              </a:lnSpc>
              <a:spcBef>
                <a:spcPts val="0"/>
              </a:spcBef>
              <a:spcAft>
                <a:spcPts val="0"/>
              </a:spcAft>
              <a:buClr>
                <a:srgbClr val="E43E30"/>
              </a:buClr>
              <a:buSzPts val="1200"/>
              <a:buFont typeface="Manrope"/>
              <a:buNone/>
              <a:tabLst/>
              <a:defRPr sz="1600" b="0" i="0" u="none" strike="noStrike" kern="1200" cap="none">
                <a:solidFill>
                  <a:srgbClr val="E43E30"/>
                </a:solidFill>
                <a:latin typeface="Manrope"/>
                <a:ea typeface="Manrope"/>
                <a:cs typeface="Manrope"/>
                <a:sym typeface="Manrope"/>
              </a:defRPr>
            </a:lvl2pPr>
            <a:lvl3pPr marL="711182" marR="0" lvl="2" indent="-226478" algn="l" defTabSz="1219170" rtl="0" eaLnBrk="1" latinLnBrk="0" hangingPunct="1">
              <a:lnSpc>
                <a:spcPct val="100000"/>
              </a:lnSpc>
              <a:spcBef>
                <a:spcPts val="0"/>
              </a:spcBef>
              <a:spcAft>
                <a:spcPts val="0"/>
              </a:spcAft>
              <a:buClr>
                <a:srgbClr val="E43E30"/>
              </a:buClr>
              <a:buSzPts val="1200"/>
              <a:buFont typeface="Manrope"/>
              <a:buNone/>
              <a:tabLst/>
              <a:defRPr sz="1600" b="0" i="0" u="none" strike="noStrike" kern="1200" cap="none">
                <a:solidFill>
                  <a:srgbClr val="E43E30"/>
                </a:solidFill>
                <a:latin typeface="Manrope"/>
                <a:ea typeface="Manrope"/>
                <a:cs typeface="Manrope"/>
                <a:sym typeface="Manrope"/>
              </a:defRPr>
            </a:lvl3pPr>
            <a:lvl4pPr marL="954593" marR="0" lvl="3" indent="-226478" algn="l" defTabSz="1219170" rtl="0" eaLnBrk="1" latinLnBrk="0" hangingPunct="1">
              <a:lnSpc>
                <a:spcPct val="100000"/>
              </a:lnSpc>
              <a:spcBef>
                <a:spcPts val="0"/>
              </a:spcBef>
              <a:spcAft>
                <a:spcPts val="0"/>
              </a:spcAft>
              <a:buClr>
                <a:srgbClr val="E43E30"/>
              </a:buClr>
              <a:buSzPts val="1200"/>
              <a:buFont typeface="Manrope"/>
              <a:buNone/>
              <a:tabLst/>
              <a:defRPr sz="1600" b="0" i="0" u="none" strike="noStrike" kern="1200" cap="none">
                <a:solidFill>
                  <a:srgbClr val="E43E30"/>
                </a:solidFill>
                <a:latin typeface="Manrope"/>
                <a:ea typeface="Manrope"/>
                <a:cs typeface="Manrope"/>
                <a:sym typeface="Manrope"/>
              </a:defRPr>
            </a:lvl4pPr>
            <a:lvl5pPr marL="1189537" marR="0" lvl="4" indent="-251878" algn="l" defTabSz="1219170" rtl="0" eaLnBrk="1" latinLnBrk="0" hangingPunct="1">
              <a:lnSpc>
                <a:spcPct val="100000"/>
              </a:lnSpc>
              <a:spcBef>
                <a:spcPts val="0"/>
              </a:spcBef>
              <a:spcAft>
                <a:spcPts val="0"/>
              </a:spcAft>
              <a:buClr>
                <a:srgbClr val="E43E30"/>
              </a:buClr>
              <a:buSzPts val="1200"/>
              <a:buFont typeface="Manrope"/>
              <a:buNone/>
              <a:tabLst/>
              <a:defRPr sz="1600" b="0" i="0" u="none" strike="noStrike" kern="1200" cap="none">
                <a:solidFill>
                  <a:srgbClr val="E43E30"/>
                </a:solidFill>
                <a:latin typeface="Manrope"/>
                <a:ea typeface="Manrope"/>
                <a:cs typeface="Manrope"/>
                <a:sym typeface="Manrope"/>
              </a:defRPr>
            </a:lvl5pPr>
            <a:lvl6pPr marL="1422364" marR="0" lvl="5" indent="-243411" algn="l" defTabSz="1219170" rtl="0" eaLnBrk="1" latinLnBrk="0" hangingPunct="1">
              <a:lnSpc>
                <a:spcPct val="100000"/>
              </a:lnSpc>
              <a:spcBef>
                <a:spcPts val="0"/>
              </a:spcBef>
              <a:spcAft>
                <a:spcPts val="0"/>
              </a:spcAft>
              <a:buClr>
                <a:srgbClr val="E43E30"/>
              </a:buClr>
              <a:buSzPts val="1200"/>
              <a:buFont typeface="Manrope"/>
              <a:buNone/>
              <a:tabLst/>
              <a:defRPr sz="1600" b="0" i="0" u="none" strike="noStrike" kern="1200" cap="none">
                <a:solidFill>
                  <a:srgbClr val="E43E30"/>
                </a:solidFill>
                <a:latin typeface="Manrope"/>
                <a:ea typeface="Manrope"/>
                <a:cs typeface="Manrope"/>
                <a:sym typeface="Manrope"/>
              </a:defRPr>
            </a:lvl6pPr>
            <a:lvl7pPr marL="3962301" marR="0" lvl="6" indent="-304792" algn="l" defTabSz="1219170" rtl="0" eaLnBrk="1" latinLnBrk="0" hangingPunct="1">
              <a:lnSpc>
                <a:spcPct val="100000"/>
              </a:lnSpc>
              <a:spcBef>
                <a:spcPts val="0"/>
              </a:spcBef>
              <a:spcAft>
                <a:spcPts val="0"/>
              </a:spcAft>
              <a:buClr>
                <a:srgbClr val="E43E30"/>
              </a:buClr>
              <a:buSzPts val="1200"/>
              <a:buFont typeface="Manrope"/>
              <a:buNone/>
              <a:defRPr sz="1600" b="0" i="0" u="none" strike="noStrike" kern="1200" cap="none">
                <a:solidFill>
                  <a:srgbClr val="E43E30"/>
                </a:solidFill>
                <a:latin typeface="Manrope"/>
                <a:ea typeface="Manrope"/>
                <a:cs typeface="Manrope"/>
                <a:sym typeface="Manrope"/>
              </a:defRPr>
            </a:lvl7pPr>
            <a:lvl8pPr marL="4571886" marR="0" lvl="7" indent="-304792" algn="l" defTabSz="1219170" rtl="0" eaLnBrk="1" latinLnBrk="0" hangingPunct="1">
              <a:lnSpc>
                <a:spcPct val="100000"/>
              </a:lnSpc>
              <a:spcBef>
                <a:spcPts val="0"/>
              </a:spcBef>
              <a:spcAft>
                <a:spcPts val="0"/>
              </a:spcAft>
              <a:buClr>
                <a:srgbClr val="E43E30"/>
              </a:buClr>
              <a:buSzPts val="1200"/>
              <a:buFont typeface="Manrope"/>
              <a:buNone/>
              <a:defRPr sz="1600" b="0" i="0" u="none" strike="noStrike" kern="1200" cap="none">
                <a:solidFill>
                  <a:srgbClr val="E43E30"/>
                </a:solidFill>
                <a:latin typeface="Manrope"/>
                <a:ea typeface="Manrope"/>
                <a:cs typeface="Manrope"/>
                <a:sym typeface="Manrope"/>
              </a:defRPr>
            </a:lvl8pPr>
            <a:lvl9pPr marL="5181470" marR="0" lvl="8" indent="-304792" algn="l" defTabSz="1219170" rtl="0" eaLnBrk="1" latinLnBrk="0" hangingPunct="1">
              <a:lnSpc>
                <a:spcPct val="100000"/>
              </a:lnSpc>
              <a:spcBef>
                <a:spcPts val="0"/>
              </a:spcBef>
              <a:spcAft>
                <a:spcPts val="0"/>
              </a:spcAft>
              <a:buClr>
                <a:srgbClr val="E43E30"/>
              </a:buClr>
              <a:buSzPts val="1200"/>
              <a:buFont typeface="Manrope"/>
              <a:buNone/>
              <a:defRPr sz="1600" b="0" i="0" u="none" strike="noStrike" kern="1200" cap="none">
                <a:solidFill>
                  <a:srgbClr val="E43E30"/>
                </a:solidFill>
                <a:latin typeface="Manrope"/>
                <a:ea typeface="Manrope"/>
                <a:cs typeface="Manrope"/>
                <a:sym typeface="Manrope"/>
              </a:defRPr>
            </a:lvl9pPr>
          </a:lstStyle>
          <a:p>
            <a:r>
              <a:rPr lang="en-GB" dirty="0"/>
              <a:t>bjss.com</a:t>
            </a:r>
          </a:p>
        </p:txBody>
      </p:sp>
      <p:pic>
        <p:nvPicPr>
          <p:cNvPr id="10" name="Graphic 9">
            <a:extLst>
              <a:ext uri="{FF2B5EF4-FFF2-40B4-BE49-F238E27FC236}">
                <a16:creationId xmlns:a16="http://schemas.microsoft.com/office/drawing/2014/main" id="{DA4A3FB5-1E90-ABB4-6195-D4DC93D55743}"/>
              </a:ext>
            </a:extLst>
          </p:cNvPr>
          <p:cNvPicPr>
            <a:picLocks noChangeAspect="1"/>
          </p:cNvPicPr>
          <p:nvPr userDrawn="1"/>
        </p:nvPicPr>
        <p:blipFill rotWithShape="1">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l="24809" t="39721" r="24725" b="40077"/>
          <a:stretch/>
        </p:blipFill>
        <p:spPr>
          <a:xfrm>
            <a:off x="453026" y="321672"/>
            <a:ext cx="1312643" cy="743472"/>
          </a:xfrm>
          <a:prstGeom prst="rect">
            <a:avLst/>
          </a:prstGeom>
        </p:spPr>
      </p:pic>
    </p:spTree>
    <p:extLst>
      <p:ext uri="{BB962C8B-B14F-4D97-AF65-F5344CB8AC3E}">
        <p14:creationId xmlns:p14="http://schemas.microsoft.com/office/powerpoint/2010/main" val="2614658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1A3/Title_Light" preserve="1" userDrawn="1">
  <p:cSld name="Title - Purple Triflex 1">
    <p:bg>
      <p:bgPr>
        <a:solidFill>
          <a:schemeClr val="bg1"/>
        </a:solidFill>
        <a:effectLst/>
      </p:bgPr>
    </p:bg>
    <p:spTree>
      <p:nvGrpSpPr>
        <p:cNvPr id="1" name="Shape 8"/>
        <p:cNvGrpSpPr/>
        <p:nvPr/>
      </p:nvGrpSpPr>
      <p:grpSpPr>
        <a:xfrm>
          <a:off x="0" y="0"/>
          <a:ext cx="0" cy="0"/>
          <a:chOff x="0" y="0"/>
          <a:chExt cx="0" cy="0"/>
        </a:xfrm>
      </p:grpSpPr>
      <p:pic>
        <p:nvPicPr>
          <p:cNvPr id="2" name="Graphic 1">
            <a:extLst>
              <a:ext uri="{FF2B5EF4-FFF2-40B4-BE49-F238E27FC236}">
                <a16:creationId xmlns:a16="http://schemas.microsoft.com/office/drawing/2014/main" id="{85FB5BA4-7DBA-8DBF-6D77-2DE40CA1DE5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178" t="29778" r="20119"/>
          <a:stretch/>
        </p:blipFill>
        <p:spPr>
          <a:xfrm>
            <a:off x="5265126" y="0"/>
            <a:ext cx="6928462" cy="6643200"/>
          </a:xfrm>
          <a:prstGeom prst="rect">
            <a:avLst/>
          </a:prstGeom>
        </p:spPr>
      </p:pic>
      <p:pic>
        <p:nvPicPr>
          <p:cNvPr id="27" name="Graphic 26">
            <a:extLst>
              <a:ext uri="{FF2B5EF4-FFF2-40B4-BE49-F238E27FC236}">
                <a16:creationId xmlns:a16="http://schemas.microsoft.com/office/drawing/2014/main" id="{3E28D24F-B1E2-0609-7DC1-5D97C2FEA4CD}"/>
              </a:ext>
            </a:extLst>
          </p:cNvPr>
          <p:cNvPicPr>
            <a:picLocks noChangeAspect="1"/>
          </p:cNvPicPr>
          <p:nvPr userDrawn="1"/>
        </p:nvPicPr>
        <p:blipFill rotWithShape="1">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l="24809" t="39721" r="24725" b="40077"/>
          <a:stretch/>
        </p:blipFill>
        <p:spPr>
          <a:xfrm>
            <a:off x="548035" y="428953"/>
            <a:ext cx="1255482" cy="711097"/>
          </a:xfrm>
          <a:prstGeom prst="rect">
            <a:avLst/>
          </a:prstGeom>
        </p:spPr>
      </p:pic>
      <p:sp>
        <p:nvSpPr>
          <p:cNvPr id="5" name="Google Shape;64;p11">
            <a:extLst>
              <a:ext uri="{FF2B5EF4-FFF2-40B4-BE49-F238E27FC236}">
                <a16:creationId xmlns:a16="http://schemas.microsoft.com/office/drawing/2014/main" id="{565E2EFB-5BF9-6447-63B0-28DD48B17A7D}"/>
              </a:ext>
            </a:extLst>
          </p:cNvPr>
          <p:cNvSpPr txBox="1"/>
          <p:nvPr userDrawn="1"/>
        </p:nvSpPr>
        <p:spPr>
          <a:xfrm>
            <a:off x="11360885" y="6336892"/>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rgbClr val="707070"/>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rgbClr val="707070"/>
              </a:solidFill>
              <a:latin typeface="Poppins" pitchFamily="2" charset="77"/>
              <a:ea typeface="Roboto Light"/>
              <a:cs typeface="Poppins" pitchFamily="2" charset="77"/>
              <a:sym typeface="Roboto Light"/>
            </a:endParaRPr>
          </a:p>
        </p:txBody>
      </p:sp>
      <p:sp>
        <p:nvSpPr>
          <p:cNvPr id="4" name="Google Shape;36;p9">
            <a:extLst>
              <a:ext uri="{FF2B5EF4-FFF2-40B4-BE49-F238E27FC236}">
                <a16:creationId xmlns:a16="http://schemas.microsoft.com/office/drawing/2014/main" id="{FFF9B21C-C890-5B90-287A-A8B6E3DB6CDB}"/>
              </a:ext>
            </a:extLst>
          </p:cNvPr>
          <p:cNvSpPr txBox="1">
            <a:spLocks noGrp="1"/>
          </p:cNvSpPr>
          <p:nvPr>
            <p:ph type="subTitle" idx="1"/>
          </p:nvPr>
        </p:nvSpPr>
        <p:spPr>
          <a:xfrm>
            <a:off x="457261" y="4054467"/>
            <a:ext cx="4510187" cy="677200"/>
          </a:xfrm>
          <a:prstGeom prst="rect">
            <a:avLst/>
          </a:prstGeom>
          <a:noFill/>
          <a:ln>
            <a:noFill/>
          </a:ln>
        </p:spPr>
        <p:txBody>
          <a:bodyPr spcFirstLastPara="1" wrap="square" lIns="0" tIns="180000" rIns="0" bIns="180000" anchor="b" anchorCtr="0">
            <a:noAutofit/>
          </a:bodyPr>
          <a:lstStyle>
            <a:lvl1pPr marR="0" lvl="0" algn="l" rtl="0">
              <a:lnSpc>
                <a:spcPct val="100000"/>
              </a:lnSpc>
              <a:spcBef>
                <a:spcPts val="0"/>
              </a:spcBef>
              <a:spcAft>
                <a:spcPts val="0"/>
              </a:spcAft>
              <a:buClr>
                <a:schemeClr val="dk1"/>
              </a:buClr>
              <a:buSzPts val="1000"/>
              <a:buFont typeface="Manrope"/>
              <a:buNone/>
              <a:defRPr sz="1600" b="0" i="0" u="none" strike="noStrike" cap="none">
                <a:solidFill>
                  <a:schemeClr val="tx1"/>
                </a:solidFill>
                <a:latin typeface="Poppins" pitchFamily="2" charset="77"/>
                <a:ea typeface="Poppins" pitchFamily="2" charset="77"/>
                <a:cs typeface="Poppins" pitchFamily="2" charset="77"/>
                <a:sym typeface="Manrope"/>
              </a:defRPr>
            </a:lvl1pPr>
            <a:lvl2pPr marR="0" lvl="1"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2pPr>
            <a:lvl3pPr marR="0" lvl="2"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3pPr>
            <a:lvl4pPr marR="0" lvl="3"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4pPr>
            <a:lvl5pPr marR="0" lvl="4"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5pPr>
            <a:lvl6pPr marR="0" lvl="5"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6pPr>
            <a:lvl7pPr marR="0" lvl="6"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7pPr>
            <a:lvl8pPr marR="0" lvl="7"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8pPr>
            <a:lvl9pPr marR="0" lvl="8"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9pPr>
          </a:lstStyle>
          <a:p>
            <a:r>
              <a:rPr lang="en-US"/>
              <a:t>Click to edit Master subtitle style</a:t>
            </a:r>
            <a:endParaRPr dirty="0"/>
          </a:p>
        </p:txBody>
      </p:sp>
      <p:sp>
        <p:nvSpPr>
          <p:cNvPr id="6" name="Google Shape;35;p9">
            <a:extLst>
              <a:ext uri="{FF2B5EF4-FFF2-40B4-BE49-F238E27FC236}">
                <a16:creationId xmlns:a16="http://schemas.microsoft.com/office/drawing/2014/main" id="{72B4608C-629E-C1F6-17F7-D1BEB8108AC6}"/>
              </a:ext>
            </a:extLst>
          </p:cNvPr>
          <p:cNvSpPr txBox="1">
            <a:spLocks noGrp="1"/>
          </p:cNvSpPr>
          <p:nvPr>
            <p:ph type="title"/>
          </p:nvPr>
        </p:nvSpPr>
        <p:spPr>
          <a:xfrm>
            <a:off x="457260" y="2148644"/>
            <a:ext cx="6055734" cy="1890000"/>
          </a:xfrm>
          <a:prstGeom prst="rect">
            <a:avLst/>
          </a:prstGeom>
          <a:noFill/>
          <a:ln>
            <a:noFill/>
          </a:ln>
        </p:spPr>
        <p:txBody>
          <a:bodyPr spcFirstLastPara="1" wrap="square" lIns="0" tIns="180000" rIns="0" bIns="180000" anchor="t" anchorCtr="0">
            <a:noAutofit/>
          </a:bodyPr>
          <a:lstStyle>
            <a:lvl1pPr marR="0" lvl="0" algn="l" rtl="0">
              <a:lnSpc>
                <a:spcPct val="100000"/>
              </a:lnSpc>
              <a:spcBef>
                <a:spcPts val="0"/>
              </a:spcBef>
              <a:spcAft>
                <a:spcPts val="0"/>
              </a:spcAft>
              <a:buClr>
                <a:schemeClr val="dk1"/>
              </a:buClr>
              <a:buSzPts val="3600"/>
              <a:buFont typeface="Manrope ExtraBold"/>
              <a:buNone/>
              <a:defRPr sz="4200" b="1" i="0" u="none" strike="noStrike" cap="none">
                <a:solidFill>
                  <a:schemeClr val="tx1"/>
                </a:solidFill>
                <a:latin typeface="+mn-lt"/>
                <a:ea typeface="Poppins SemiBold" pitchFamily="2" charset="77"/>
                <a:cs typeface="Poppins SemiBold" pitchFamily="2" charset="77"/>
                <a:sym typeface="Manrope ExtraBold"/>
              </a:defRPr>
            </a:lvl1pPr>
            <a:lvl2pPr marR="0" lvl="1"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9pPr>
          </a:lstStyle>
          <a:p>
            <a:r>
              <a:rPr lang="en-US"/>
              <a:t>Click to edit Master title style</a:t>
            </a:r>
            <a:endParaRPr dirty="0"/>
          </a:p>
        </p:txBody>
      </p:sp>
    </p:spTree>
    <p:extLst>
      <p:ext uri="{BB962C8B-B14F-4D97-AF65-F5344CB8AC3E}">
        <p14:creationId xmlns:p14="http://schemas.microsoft.com/office/powerpoint/2010/main" val="2528535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1A3/Title_Light" preserve="1" userDrawn="1">
  <p:cSld name="Title - Orange Triflex Outline 1">
    <p:bg>
      <p:bgPr>
        <a:solidFill>
          <a:schemeClr val="bg1"/>
        </a:solidFill>
        <a:effectLst/>
      </p:bgPr>
    </p:bg>
    <p:spTree>
      <p:nvGrpSpPr>
        <p:cNvPr id="1" name="Shape 8"/>
        <p:cNvGrpSpPr/>
        <p:nvPr/>
      </p:nvGrpSpPr>
      <p:grpSpPr>
        <a:xfrm>
          <a:off x="0" y="0"/>
          <a:ext cx="0" cy="0"/>
          <a:chOff x="0" y="0"/>
          <a:chExt cx="0" cy="0"/>
        </a:xfrm>
      </p:grpSpPr>
      <p:pic>
        <p:nvPicPr>
          <p:cNvPr id="6" name="Graphic 5">
            <a:extLst>
              <a:ext uri="{FF2B5EF4-FFF2-40B4-BE49-F238E27FC236}">
                <a16:creationId xmlns:a16="http://schemas.microsoft.com/office/drawing/2014/main" id="{57BD17ED-D23B-DE61-C270-BA31F7382FB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094" t="29768" r="42031"/>
          <a:stretch/>
        </p:blipFill>
        <p:spPr>
          <a:xfrm>
            <a:off x="7404100" y="0"/>
            <a:ext cx="4789488" cy="6644092"/>
          </a:xfrm>
          <a:prstGeom prst="rect">
            <a:avLst/>
          </a:prstGeom>
        </p:spPr>
      </p:pic>
      <p:pic>
        <p:nvPicPr>
          <p:cNvPr id="27" name="Graphic 26">
            <a:extLst>
              <a:ext uri="{FF2B5EF4-FFF2-40B4-BE49-F238E27FC236}">
                <a16:creationId xmlns:a16="http://schemas.microsoft.com/office/drawing/2014/main" id="{3E28D24F-B1E2-0609-7DC1-5D97C2FEA4CD}"/>
              </a:ext>
            </a:extLst>
          </p:cNvPr>
          <p:cNvPicPr>
            <a:picLocks noChangeAspect="1"/>
          </p:cNvPicPr>
          <p:nvPr userDrawn="1"/>
        </p:nvPicPr>
        <p:blipFill rotWithShape="1">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l="24809" t="39721" r="24725" b="40077"/>
          <a:stretch/>
        </p:blipFill>
        <p:spPr>
          <a:xfrm>
            <a:off x="548035" y="428953"/>
            <a:ext cx="1255482" cy="711097"/>
          </a:xfrm>
          <a:prstGeom prst="rect">
            <a:avLst/>
          </a:prstGeom>
        </p:spPr>
      </p:pic>
      <p:sp>
        <p:nvSpPr>
          <p:cNvPr id="5" name="Google Shape;64;p11">
            <a:extLst>
              <a:ext uri="{FF2B5EF4-FFF2-40B4-BE49-F238E27FC236}">
                <a16:creationId xmlns:a16="http://schemas.microsoft.com/office/drawing/2014/main" id="{565E2EFB-5BF9-6447-63B0-28DD48B17A7D}"/>
              </a:ext>
            </a:extLst>
          </p:cNvPr>
          <p:cNvSpPr txBox="1"/>
          <p:nvPr userDrawn="1"/>
        </p:nvSpPr>
        <p:spPr>
          <a:xfrm>
            <a:off x="11360885" y="6336892"/>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rgbClr val="707070"/>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rgbClr val="707070"/>
              </a:solidFill>
              <a:latin typeface="Poppins" pitchFamily="2" charset="77"/>
              <a:ea typeface="Roboto Light"/>
              <a:cs typeface="Poppins" pitchFamily="2" charset="77"/>
              <a:sym typeface="Roboto Light"/>
            </a:endParaRPr>
          </a:p>
        </p:txBody>
      </p:sp>
      <p:sp>
        <p:nvSpPr>
          <p:cNvPr id="2" name="Google Shape;35;p9">
            <a:extLst>
              <a:ext uri="{FF2B5EF4-FFF2-40B4-BE49-F238E27FC236}">
                <a16:creationId xmlns:a16="http://schemas.microsoft.com/office/drawing/2014/main" id="{38F2FF26-35CF-AD18-C451-910246DC34BF}"/>
              </a:ext>
            </a:extLst>
          </p:cNvPr>
          <p:cNvSpPr txBox="1">
            <a:spLocks noGrp="1"/>
          </p:cNvSpPr>
          <p:nvPr>
            <p:ph type="title"/>
          </p:nvPr>
        </p:nvSpPr>
        <p:spPr>
          <a:xfrm>
            <a:off x="457260" y="2148644"/>
            <a:ext cx="6055734" cy="1890000"/>
          </a:xfrm>
          <a:prstGeom prst="rect">
            <a:avLst/>
          </a:prstGeom>
          <a:noFill/>
          <a:ln>
            <a:noFill/>
          </a:ln>
        </p:spPr>
        <p:txBody>
          <a:bodyPr spcFirstLastPara="1" wrap="square" lIns="0" tIns="180000" rIns="0" bIns="180000" anchor="t" anchorCtr="0">
            <a:noAutofit/>
          </a:bodyPr>
          <a:lstStyle>
            <a:lvl1pPr marR="0" lvl="0" algn="l" rtl="0">
              <a:lnSpc>
                <a:spcPct val="100000"/>
              </a:lnSpc>
              <a:spcBef>
                <a:spcPts val="0"/>
              </a:spcBef>
              <a:spcAft>
                <a:spcPts val="0"/>
              </a:spcAft>
              <a:buClr>
                <a:schemeClr val="dk1"/>
              </a:buClr>
              <a:buSzPts val="3600"/>
              <a:buFont typeface="Manrope ExtraBold"/>
              <a:buNone/>
              <a:defRPr sz="4200" b="1" i="0" u="none" strike="noStrike" cap="none">
                <a:solidFill>
                  <a:schemeClr val="tx1"/>
                </a:solidFill>
                <a:latin typeface="+mn-lt"/>
                <a:ea typeface="Poppins SemiBold" pitchFamily="2" charset="77"/>
                <a:cs typeface="Poppins SemiBold" pitchFamily="2" charset="77"/>
                <a:sym typeface="Manrope ExtraBold"/>
              </a:defRPr>
            </a:lvl1pPr>
            <a:lvl2pPr marR="0" lvl="1"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9pPr>
          </a:lstStyle>
          <a:p>
            <a:r>
              <a:rPr lang="en-US"/>
              <a:t>Click to edit Master title style</a:t>
            </a:r>
            <a:endParaRPr dirty="0"/>
          </a:p>
        </p:txBody>
      </p:sp>
      <p:sp>
        <p:nvSpPr>
          <p:cNvPr id="4" name="Google Shape;36;p9">
            <a:extLst>
              <a:ext uri="{FF2B5EF4-FFF2-40B4-BE49-F238E27FC236}">
                <a16:creationId xmlns:a16="http://schemas.microsoft.com/office/drawing/2014/main" id="{FFF9B21C-C890-5B90-287A-A8B6E3DB6CDB}"/>
              </a:ext>
            </a:extLst>
          </p:cNvPr>
          <p:cNvSpPr txBox="1">
            <a:spLocks noGrp="1"/>
          </p:cNvSpPr>
          <p:nvPr>
            <p:ph type="subTitle" idx="1"/>
          </p:nvPr>
        </p:nvSpPr>
        <p:spPr>
          <a:xfrm>
            <a:off x="457261" y="4054467"/>
            <a:ext cx="4510187" cy="677200"/>
          </a:xfrm>
          <a:prstGeom prst="rect">
            <a:avLst/>
          </a:prstGeom>
          <a:noFill/>
          <a:ln>
            <a:noFill/>
          </a:ln>
        </p:spPr>
        <p:txBody>
          <a:bodyPr spcFirstLastPara="1" wrap="square" lIns="0" tIns="180000" rIns="0" bIns="180000" anchor="b" anchorCtr="0">
            <a:noAutofit/>
          </a:bodyPr>
          <a:lstStyle>
            <a:lvl1pPr marR="0" lvl="0" algn="l" rtl="0">
              <a:lnSpc>
                <a:spcPct val="100000"/>
              </a:lnSpc>
              <a:spcBef>
                <a:spcPts val="0"/>
              </a:spcBef>
              <a:spcAft>
                <a:spcPts val="0"/>
              </a:spcAft>
              <a:buClr>
                <a:schemeClr val="dk1"/>
              </a:buClr>
              <a:buSzPts val="1000"/>
              <a:buFont typeface="Manrope"/>
              <a:buNone/>
              <a:defRPr sz="1600" b="0" i="0" u="none" strike="noStrike" cap="none">
                <a:solidFill>
                  <a:schemeClr val="tx1"/>
                </a:solidFill>
                <a:latin typeface="Poppins" pitchFamily="2" charset="77"/>
                <a:ea typeface="Poppins" pitchFamily="2" charset="77"/>
                <a:cs typeface="Poppins" pitchFamily="2" charset="77"/>
                <a:sym typeface="Manrope"/>
              </a:defRPr>
            </a:lvl1pPr>
            <a:lvl2pPr marR="0" lvl="1"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2pPr>
            <a:lvl3pPr marR="0" lvl="2"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3pPr>
            <a:lvl4pPr marR="0" lvl="3"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4pPr>
            <a:lvl5pPr marR="0" lvl="4"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5pPr>
            <a:lvl6pPr marR="0" lvl="5"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6pPr>
            <a:lvl7pPr marR="0" lvl="6"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7pPr>
            <a:lvl8pPr marR="0" lvl="7"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8pPr>
            <a:lvl9pPr marR="0" lvl="8"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9pPr>
          </a:lstStyle>
          <a:p>
            <a:r>
              <a:rPr lang="en-US"/>
              <a:t>Click to edit Master subtitle style</a:t>
            </a:r>
            <a:endParaRPr dirty="0"/>
          </a:p>
        </p:txBody>
      </p:sp>
    </p:spTree>
    <p:extLst>
      <p:ext uri="{BB962C8B-B14F-4D97-AF65-F5344CB8AC3E}">
        <p14:creationId xmlns:p14="http://schemas.microsoft.com/office/powerpoint/2010/main" val="2139451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1A3/Title_Light" preserve="1" userDrawn="1">
  <p:cSld name="Title - Blue Triflex Outline 1">
    <p:bg>
      <p:bgPr>
        <a:solidFill>
          <a:schemeClr val="bg1"/>
        </a:solidFill>
        <a:effectLst/>
      </p:bgPr>
    </p:bg>
    <p:spTree>
      <p:nvGrpSpPr>
        <p:cNvPr id="1" name="Shape 8"/>
        <p:cNvGrpSpPr/>
        <p:nvPr/>
      </p:nvGrpSpPr>
      <p:grpSpPr>
        <a:xfrm>
          <a:off x="0" y="0"/>
          <a:ext cx="0" cy="0"/>
          <a:chOff x="0" y="0"/>
          <a:chExt cx="0" cy="0"/>
        </a:xfrm>
      </p:grpSpPr>
      <p:pic>
        <p:nvPicPr>
          <p:cNvPr id="27" name="Graphic 26">
            <a:extLst>
              <a:ext uri="{FF2B5EF4-FFF2-40B4-BE49-F238E27FC236}">
                <a16:creationId xmlns:a16="http://schemas.microsoft.com/office/drawing/2014/main" id="{3E28D24F-B1E2-0609-7DC1-5D97C2FEA4CD}"/>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24809" t="39721" r="24725" b="40077"/>
          <a:stretch/>
        </p:blipFill>
        <p:spPr>
          <a:xfrm>
            <a:off x="548035" y="428953"/>
            <a:ext cx="1255482" cy="711097"/>
          </a:xfrm>
          <a:prstGeom prst="rect">
            <a:avLst/>
          </a:prstGeom>
        </p:spPr>
      </p:pic>
      <p:sp>
        <p:nvSpPr>
          <p:cNvPr id="5" name="Google Shape;64;p11">
            <a:extLst>
              <a:ext uri="{FF2B5EF4-FFF2-40B4-BE49-F238E27FC236}">
                <a16:creationId xmlns:a16="http://schemas.microsoft.com/office/drawing/2014/main" id="{565E2EFB-5BF9-6447-63B0-28DD48B17A7D}"/>
              </a:ext>
            </a:extLst>
          </p:cNvPr>
          <p:cNvSpPr txBox="1"/>
          <p:nvPr userDrawn="1"/>
        </p:nvSpPr>
        <p:spPr>
          <a:xfrm>
            <a:off x="11360885" y="6336892"/>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rgbClr val="707070"/>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rgbClr val="707070"/>
              </a:solidFill>
              <a:latin typeface="Poppins" pitchFamily="2" charset="77"/>
              <a:ea typeface="Roboto Light"/>
              <a:cs typeface="Poppins" pitchFamily="2" charset="77"/>
              <a:sym typeface="Roboto Light"/>
            </a:endParaRPr>
          </a:p>
        </p:txBody>
      </p:sp>
      <p:sp>
        <p:nvSpPr>
          <p:cNvPr id="2" name="Google Shape;35;p9">
            <a:extLst>
              <a:ext uri="{FF2B5EF4-FFF2-40B4-BE49-F238E27FC236}">
                <a16:creationId xmlns:a16="http://schemas.microsoft.com/office/drawing/2014/main" id="{38F2FF26-35CF-AD18-C451-910246DC34BF}"/>
              </a:ext>
            </a:extLst>
          </p:cNvPr>
          <p:cNvSpPr txBox="1">
            <a:spLocks noGrp="1"/>
          </p:cNvSpPr>
          <p:nvPr>
            <p:ph type="title"/>
          </p:nvPr>
        </p:nvSpPr>
        <p:spPr>
          <a:xfrm>
            <a:off x="457260" y="2148644"/>
            <a:ext cx="6055734" cy="1890000"/>
          </a:xfrm>
          <a:prstGeom prst="rect">
            <a:avLst/>
          </a:prstGeom>
          <a:noFill/>
          <a:ln>
            <a:noFill/>
          </a:ln>
        </p:spPr>
        <p:txBody>
          <a:bodyPr spcFirstLastPara="1" wrap="square" lIns="0" tIns="180000" rIns="0" bIns="180000" anchor="t" anchorCtr="0">
            <a:noAutofit/>
          </a:bodyPr>
          <a:lstStyle>
            <a:lvl1pPr marR="0" lvl="0" algn="l" rtl="0">
              <a:lnSpc>
                <a:spcPct val="100000"/>
              </a:lnSpc>
              <a:spcBef>
                <a:spcPts val="0"/>
              </a:spcBef>
              <a:spcAft>
                <a:spcPts val="0"/>
              </a:spcAft>
              <a:buClr>
                <a:schemeClr val="dk1"/>
              </a:buClr>
              <a:buSzPts val="3600"/>
              <a:buFont typeface="Manrope ExtraBold"/>
              <a:buNone/>
              <a:defRPr sz="4200" b="1" i="0" u="none" strike="noStrike" cap="none">
                <a:solidFill>
                  <a:schemeClr val="tx1"/>
                </a:solidFill>
                <a:latin typeface="+mn-lt"/>
                <a:ea typeface="Poppins SemiBold" pitchFamily="2" charset="77"/>
                <a:cs typeface="Poppins SemiBold" pitchFamily="2" charset="77"/>
                <a:sym typeface="Manrope ExtraBold"/>
              </a:defRPr>
            </a:lvl1pPr>
            <a:lvl2pPr marR="0" lvl="1"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9pPr>
          </a:lstStyle>
          <a:p>
            <a:r>
              <a:rPr lang="en-US"/>
              <a:t>Click to edit Master title style</a:t>
            </a:r>
            <a:endParaRPr dirty="0"/>
          </a:p>
        </p:txBody>
      </p:sp>
      <p:sp>
        <p:nvSpPr>
          <p:cNvPr id="4" name="Google Shape;36;p9">
            <a:extLst>
              <a:ext uri="{FF2B5EF4-FFF2-40B4-BE49-F238E27FC236}">
                <a16:creationId xmlns:a16="http://schemas.microsoft.com/office/drawing/2014/main" id="{FFF9B21C-C890-5B90-287A-A8B6E3DB6CDB}"/>
              </a:ext>
            </a:extLst>
          </p:cNvPr>
          <p:cNvSpPr txBox="1">
            <a:spLocks noGrp="1"/>
          </p:cNvSpPr>
          <p:nvPr>
            <p:ph type="subTitle" idx="1"/>
          </p:nvPr>
        </p:nvSpPr>
        <p:spPr>
          <a:xfrm>
            <a:off x="457261" y="4054467"/>
            <a:ext cx="4510187" cy="677200"/>
          </a:xfrm>
          <a:prstGeom prst="rect">
            <a:avLst/>
          </a:prstGeom>
          <a:noFill/>
          <a:ln>
            <a:noFill/>
          </a:ln>
        </p:spPr>
        <p:txBody>
          <a:bodyPr spcFirstLastPara="1" wrap="square" lIns="0" tIns="180000" rIns="0" bIns="180000" anchor="b" anchorCtr="0">
            <a:noAutofit/>
          </a:bodyPr>
          <a:lstStyle>
            <a:lvl1pPr marR="0" lvl="0" algn="l" rtl="0">
              <a:lnSpc>
                <a:spcPct val="100000"/>
              </a:lnSpc>
              <a:spcBef>
                <a:spcPts val="0"/>
              </a:spcBef>
              <a:spcAft>
                <a:spcPts val="0"/>
              </a:spcAft>
              <a:buClr>
                <a:schemeClr val="dk1"/>
              </a:buClr>
              <a:buSzPts val="1000"/>
              <a:buFont typeface="Manrope"/>
              <a:buNone/>
              <a:defRPr sz="1600" b="0" i="0" u="none" strike="noStrike" cap="none">
                <a:solidFill>
                  <a:schemeClr val="tx1"/>
                </a:solidFill>
                <a:latin typeface="Poppins" pitchFamily="2" charset="77"/>
                <a:ea typeface="Poppins" pitchFamily="2" charset="77"/>
                <a:cs typeface="Poppins" pitchFamily="2" charset="77"/>
                <a:sym typeface="Manrope"/>
              </a:defRPr>
            </a:lvl1pPr>
            <a:lvl2pPr marR="0" lvl="1"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2pPr>
            <a:lvl3pPr marR="0" lvl="2"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3pPr>
            <a:lvl4pPr marR="0" lvl="3"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4pPr>
            <a:lvl5pPr marR="0" lvl="4"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5pPr>
            <a:lvl6pPr marR="0" lvl="5"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6pPr>
            <a:lvl7pPr marR="0" lvl="6"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7pPr>
            <a:lvl8pPr marR="0" lvl="7"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8pPr>
            <a:lvl9pPr marR="0" lvl="8"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9pPr>
          </a:lstStyle>
          <a:p>
            <a:r>
              <a:rPr lang="en-US"/>
              <a:t>Click to edit Master subtitle style</a:t>
            </a:r>
            <a:endParaRPr dirty="0"/>
          </a:p>
        </p:txBody>
      </p:sp>
      <p:pic>
        <p:nvPicPr>
          <p:cNvPr id="3" name="Graphic 2">
            <a:extLst>
              <a:ext uri="{FF2B5EF4-FFF2-40B4-BE49-F238E27FC236}">
                <a16:creationId xmlns:a16="http://schemas.microsoft.com/office/drawing/2014/main" id="{4A252004-22C7-A347-FD97-673F6F6E9DD8}"/>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9094" t="29768" r="42031"/>
          <a:stretch/>
        </p:blipFill>
        <p:spPr>
          <a:xfrm>
            <a:off x="7404100" y="0"/>
            <a:ext cx="4789488" cy="6644092"/>
          </a:xfrm>
          <a:prstGeom prst="rect">
            <a:avLst/>
          </a:prstGeom>
        </p:spPr>
      </p:pic>
    </p:spTree>
    <p:extLst>
      <p:ext uri="{BB962C8B-B14F-4D97-AF65-F5344CB8AC3E}">
        <p14:creationId xmlns:p14="http://schemas.microsoft.com/office/powerpoint/2010/main" val="101528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1A3/Title_Light" preserve="1" userDrawn="1">
  <p:cSld name="Title - Green Triflex Outline 1">
    <p:bg>
      <p:bgPr>
        <a:solidFill>
          <a:schemeClr val="bg1"/>
        </a:solidFill>
        <a:effectLst/>
      </p:bgPr>
    </p:bg>
    <p:spTree>
      <p:nvGrpSpPr>
        <p:cNvPr id="1" name="Shape 8"/>
        <p:cNvGrpSpPr/>
        <p:nvPr/>
      </p:nvGrpSpPr>
      <p:grpSpPr>
        <a:xfrm>
          <a:off x="0" y="0"/>
          <a:ext cx="0" cy="0"/>
          <a:chOff x="0" y="0"/>
          <a:chExt cx="0" cy="0"/>
        </a:xfrm>
      </p:grpSpPr>
      <p:pic>
        <p:nvPicPr>
          <p:cNvPr id="27" name="Graphic 26">
            <a:extLst>
              <a:ext uri="{FF2B5EF4-FFF2-40B4-BE49-F238E27FC236}">
                <a16:creationId xmlns:a16="http://schemas.microsoft.com/office/drawing/2014/main" id="{3E28D24F-B1E2-0609-7DC1-5D97C2FEA4CD}"/>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24809" t="39721" r="24725" b="40077"/>
          <a:stretch/>
        </p:blipFill>
        <p:spPr>
          <a:xfrm>
            <a:off x="548035" y="428953"/>
            <a:ext cx="1255482" cy="711097"/>
          </a:xfrm>
          <a:prstGeom prst="rect">
            <a:avLst/>
          </a:prstGeom>
        </p:spPr>
      </p:pic>
      <p:sp>
        <p:nvSpPr>
          <p:cNvPr id="5" name="Google Shape;64;p11">
            <a:extLst>
              <a:ext uri="{FF2B5EF4-FFF2-40B4-BE49-F238E27FC236}">
                <a16:creationId xmlns:a16="http://schemas.microsoft.com/office/drawing/2014/main" id="{565E2EFB-5BF9-6447-63B0-28DD48B17A7D}"/>
              </a:ext>
            </a:extLst>
          </p:cNvPr>
          <p:cNvSpPr txBox="1"/>
          <p:nvPr userDrawn="1"/>
        </p:nvSpPr>
        <p:spPr>
          <a:xfrm>
            <a:off x="11360885" y="6336892"/>
            <a:ext cx="652885" cy="3072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Poppins"/>
              <a:buNone/>
            </a:pPr>
            <a:fld id="{00000000-1234-1234-1234-123412341234}" type="slidenum">
              <a:rPr lang="en-GB" sz="933" b="0" i="0" u="none" strike="noStrike" cap="none">
                <a:solidFill>
                  <a:srgbClr val="707070"/>
                </a:solidFill>
                <a:latin typeface="Poppins" pitchFamily="2" charset="77"/>
                <a:ea typeface="Roboto Light"/>
                <a:cs typeface="Poppins" pitchFamily="2" charset="77"/>
                <a:sym typeface="Roboto Light"/>
              </a:rPr>
              <a:pPr marL="0" marR="0" lvl="0" indent="0" algn="r" rtl="0">
                <a:lnSpc>
                  <a:spcPct val="100000"/>
                </a:lnSpc>
                <a:spcBef>
                  <a:spcPts val="0"/>
                </a:spcBef>
                <a:spcAft>
                  <a:spcPts val="0"/>
                </a:spcAft>
                <a:buClr>
                  <a:srgbClr val="000000"/>
                </a:buClr>
                <a:buSzPts val="700"/>
                <a:buFont typeface="Poppins"/>
                <a:buNone/>
              </a:pPr>
              <a:t>‹#›</a:t>
            </a:fld>
            <a:endParaRPr sz="933" b="0" i="0" u="none" strike="noStrike" cap="none" dirty="0">
              <a:solidFill>
                <a:srgbClr val="707070"/>
              </a:solidFill>
              <a:latin typeface="Poppins" pitchFamily="2" charset="77"/>
              <a:ea typeface="Roboto Light"/>
              <a:cs typeface="Poppins" pitchFamily="2" charset="77"/>
              <a:sym typeface="Roboto Light"/>
            </a:endParaRPr>
          </a:p>
        </p:txBody>
      </p:sp>
      <p:sp>
        <p:nvSpPr>
          <p:cNvPr id="2" name="Google Shape;35;p9">
            <a:extLst>
              <a:ext uri="{FF2B5EF4-FFF2-40B4-BE49-F238E27FC236}">
                <a16:creationId xmlns:a16="http://schemas.microsoft.com/office/drawing/2014/main" id="{38F2FF26-35CF-AD18-C451-910246DC34BF}"/>
              </a:ext>
            </a:extLst>
          </p:cNvPr>
          <p:cNvSpPr txBox="1">
            <a:spLocks noGrp="1"/>
          </p:cNvSpPr>
          <p:nvPr>
            <p:ph type="title"/>
          </p:nvPr>
        </p:nvSpPr>
        <p:spPr>
          <a:xfrm>
            <a:off x="457260" y="2148644"/>
            <a:ext cx="6055734" cy="1890000"/>
          </a:xfrm>
          <a:prstGeom prst="rect">
            <a:avLst/>
          </a:prstGeom>
          <a:noFill/>
          <a:ln>
            <a:noFill/>
          </a:ln>
        </p:spPr>
        <p:txBody>
          <a:bodyPr spcFirstLastPara="1" wrap="square" lIns="0" tIns="180000" rIns="0" bIns="180000" anchor="t" anchorCtr="0">
            <a:noAutofit/>
          </a:bodyPr>
          <a:lstStyle>
            <a:lvl1pPr marR="0" lvl="0" algn="l" rtl="0">
              <a:lnSpc>
                <a:spcPct val="100000"/>
              </a:lnSpc>
              <a:spcBef>
                <a:spcPts val="0"/>
              </a:spcBef>
              <a:spcAft>
                <a:spcPts val="0"/>
              </a:spcAft>
              <a:buClr>
                <a:schemeClr val="dk1"/>
              </a:buClr>
              <a:buSzPts val="3600"/>
              <a:buFont typeface="Manrope ExtraBold"/>
              <a:buNone/>
              <a:defRPr sz="4200" b="1" i="0" u="none" strike="noStrike" cap="none">
                <a:solidFill>
                  <a:schemeClr val="tx1"/>
                </a:solidFill>
                <a:latin typeface="+mn-lt"/>
                <a:ea typeface="Poppins SemiBold" pitchFamily="2" charset="77"/>
                <a:cs typeface="Poppins SemiBold" pitchFamily="2" charset="77"/>
                <a:sym typeface="Manrope ExtraBold"/>
              </a:defRPr>
            </a:lvl1pPr>
            <a:lvl2pPr marR="0" lvl="1"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3600"/>
              <a:buFont typeface="Manrope ExtraBold"/>
              <a:buNone/>
              <a:defRPr sz="4800" b="0" i="0" u="none" strike="noStrike" cap="none">
                <a:solidFill>
                  <a:schemeClr val="dk1"/>
                </a:solidFill>
                <a:latin typeface="Manrope ExtraBold"/>
                <a:ea typeface="Manrope ExtraBold"/>
                <a:cs typeface="Manrope ExtraBold"/>
                <a:sym typeface="Manrope ExtraBold"/>
              </a:defRPr>
            </a:lvl9pPr>
          </a:lstStyle>
          <a:p>
            <a:r>
              <a:rPr lang="en-US"/>
              <a:t>Click to edit Master title style</a:t>
            </a:r>
            <a:endParaRPr dirty="0"/>
          </a:p>
        </p:txBody>
      </p:sp>
      <p:sp>
        <p:nvSpPr>
          <p:cNvPr id="4" name="Google Shape;36;p9">
            <a:extLst>
              <a:ext uri="{FF2B5EF4-FFF2-40B4-BE49-F238E27FC236}">
                <a16:creationId xmlns:a16="http://schemas.microsoft.com/office/drawing/2014/main" id="{FFF9B21C-C890-5B90-287A-A8B6E3DB6CDB}"/>
              </a:ext>
            </a:extLst>
          </p:cNvPr>
          <p:cNvSpPr txBox="1">
            <a:spLocks noGrp="1"/>
          </p:cNvSpPr>
          <p:nvPr>
            <p:ph type="subTitle" idx="1"/>
          </p:nvPr>
        </p:nvSpPr>
        <p:spPr>
          <a:xfrm>
            <a:off x="457261" y="4054467"/>
            <a:ext cx="4510187" cy="677200"/>
          </a:xfrm>
          <a:prstGeom prst="rect">
            <a:avLst/>
          </a:prstGeom>
          <a:noFill/>
          <a:ln>
            <a:noFill/>
          </a:ln>
        </p:spPr>
        <p:txBody>
          <a:bodyPr spcFirstLastPara="1" wrap="square" lIns="0" tIns="180000" rIns="0" bIns="180000" anchor="b" anchorCtr="0">
            <a:noAutofit/>
          </a:bodyPr>
          <a:lstStyle>
            <a:lvl1pPr marR="0" lvl="0" algn="l" rtl="0">
              <a:lnSpc>
                <a:spcPct val="100000"/>
              </a:lnSpc>
              <a:spcBef>
                <a:spcPts val="0"/>
              </a:spcBef>
              <a:spcAft>
                <a:spcPts val="0"/>
              </a:spcAft>
              <a:buClr>
                <a:schemeClr val="dk1"/>
              </a:buClr>
              <a:buSzPts val="1000"/>
              <a:buFont typeface="Manrope"/>
              <a:buNone/>
              <a:defRPr sz="1600" b="0" i="0" u="none" strike="noStrike" cap="none">
                <a:solidFill>
                  <a:schemeClr val="tx1"/>
                </a:solidFill>
                <a:latin typeface="Poppins" pitchFamily="2" charset="77"/>
                <a:ea typeface="Poppins" pitchFamily="2" charset="77"/>
                <a:cs typeface="Poppins" pitchFamily="2" charset="77"/>
                <a:sym typeface="Manrope"/>
              </a:defRPr>
            </a:lvl1pPr>
            <a:lvl2pPr marR="0" lvl="1"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2pPr>
            <a:lvl3pPr marR="0" lvl="2"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3pPr>
            <a:lvl4pPr marR="0" lvl="3"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4pPr>
            <a:lvl5pPr marR="0" lvl="4"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5pPr>
            <a:lvl6pPr marR="0" lvl="5"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6pPr>
            <a:lvl7pPr marR="0" lvl="6"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7pPr>
            <a:lvl8pPr marR="0" lvl="7"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8pPr>
            <a:lvl9pPr marR="0" lvl="8" algn="l" rtl="0">
              <a:lnSpc>
                <a:spcPct val="100000"/>
              </a:lnSpc>
              <a:spcBef>
                <a:spcPts val="0"/>
              </a:spcBef>
              <a:spcAft>
                <a:spcPts val="0"/>
              </a:spcAft>
              <a:buClr>
                <a:schemeClr val="dk1"/>
              </a:buClr>
              <a:buSzPts val="1200"/>
              <a:buFont typeface="Manrope"/>
              <a:buNone/>
              <a:defRPr sz="1600" b="0" i="0" u="none" strike="noStrike" cap="none">
                <a:solidFill>
                  <a:schemeClr val="dk1"/>
                </a:solidFill>
                <a:latin typeface="Manrope"/>
                <a:ea typeface="Manrope"/>
                <a:cs typeface="Manrope"/>
                <a:sym typeface="Manrope"/>
              </a:defRPr>
            </a:lvl9pPr>
          </a:lstStyle>
          <a:p>
            <a:r>
              <a:rPr lang="en-US"/>
              <a:t>Click to edit Master subtitle style</a:t>
            </a:r>
            <a:endParaRPr dirty="0"/>
          </a:p>
        </p:txBody>
      </p:sp>
      <p:pic>
        <p:nvPicPr>
          <p:cNvPr id="3" name="Graphic 2">
            <a:extLst>
              <a:ext uri="{FF2B5EF4-FFF2-40B4-BE49-F238E27FC236}">
                <a16:creationId xmlns:a16="http://schemas.microsoft.com/office/drawing/2014/main" id="{24737974-8DDB-764C-EF41-9264316BA294}"/>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9094" t="29768" r="42031"/>
          <a:stretch/>
        </p:blipFill>
        <p:spPr>
          <a:xfrm>
            <a:off x="7404100" y="0"/>
            <a:ext cx="4789488" cy="6644092"/>
          </a:xfrm>
          <a:prstGeom prst="rect">
            <a:avLst/>
          </a:prstGeom>
        </p:spPr>
      </p:pic>
    </p:spTree>
    <p:extLst>
      <p:ext uri="{BB962C8B-B14F-4D97-AF65-F5344CB8AC3E}">
        <p14:creationId xmlns:p14="http://schemas.microsoft.com/office/powerpoint/2010/main" val="386422854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8F0973-BBD7-AD74-F52A-56E52A3E21C0}"/>
              </a:ext>
            </a:extLst>
          </p:cNvPr>
          <p:cNvSpPr>
            <a:spLocks noGrp="1"/>
          </p:cNvSpPr>
          <p:nvPr>
            <p:ph type="title"/>
          </p:nvPr>
        </p:nvSpPr>
        <p:spPr>
          <a:xfrm>
            <a:off x="455594" y="366185"/>
            <a:ext cx="11282400" cy="76380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930F1CA-5DC3-6175-28DC-CFCDE53FC3C2}"/>
              </a:ext>
            </a:extLst>
          </p:cNvPr>
          <p:cNvSpPr>
            <a:spLocks noGrp="1"/>
          </p:cNvSpPr>
          <p:nvPr>
            <p:ph type="body" idx="1"/>
          </p:nvPr>
        </p:nvSpPr>
        <p:spPr>
          <a:xfrm>
            <a:off x="455594" y="1365251"/>
            <a:ext cx="112824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Graphic 8">
            <a:extLst>
              <a:ext uri="{FF2B5EF4-FFF2-40B4-BE49-F238E27FC236}">
                <a16:creationId xmlns:a16="http://schemas.microsoft.com/office/drawing/2014/main" id="{65EEC236-4CC2-BB5A-A899-FEE9C23AEBA3}"/>
              </a:ext>
            </a:extLst>
          </p:cNvPr>
          <p:cNvPicPr>
            <a:picLocks noChangeAspect="1"/>
          </p:cNvPicPr>
          <p:nvPr userDrawn="1"/>
        </p:nvPicPr>
        <p:blipFill>
          <a:blip r:embed="rId59">
            <a:extLst>
              <a:ext uri="{96DAC541-7B7A-43D3-8B79-37D633B846F1}">
                <asvg:svgBlip xmlns:asvg="http://schemas.microsoft.com/office/drawing/2016/SVG/main" r:embed="rId60"/>
              </a:ext>
            </a:extLst>
          </a:blip>
          <a:srcRect/>
          <a:stretch/>
        </p:blipFill>
        <p:spPr>
          <a:xfrm>
            <a:off x="307239" y="6339147"/>
            <a:ext cx="561673" cy="297023"/>
          </a:xfrm>
          <a:prstGeom prst="rect">
            <a:avLst/>
          </a:prstGeom>
        </p:spPr>
      </p:pic>
      <p:sp>
        <p:nvSpPr>
          <p:cNvPr id="8" name="TextBox 7">
            <a:extLst>
              <a:ext uri="{FF2B5EF4-FFF2-40B4-BE49-F238E27FC236}">
                <a16:creationId xmlns:a16="http://schemas.microsoft.com/office/drawing/2014/main" id="{13527D18-EAF6-AE05-5D4F-D3753CEB75BB}"/>
              </a:ext>
            </a:extLst>
          </p:cNvPr>
          <p:cNvSpPr txBox="1"/>
          <p:nvPr userDrawn="1"/>
        </p:nvSpPr>
        <p:spPr>
          <a:xfrm>
            <a:off x="1166552" y="6422256"/>
            <a:ext cx="3562064" cy="153888"/>
          </a:xfrm>
          <a:prstGeom prst="rect">
            <a:avLst/>
          </a:prstGeom>
          <a:noFill/>
        </p:spPr>
        <p:txBody>
          <a:bodyPr wrap="square" lIns="0" tIns="0" rIns="0" bIns="0" rtlCol="0" anchor="ctr">
            <a:spAutoFit/>
          </a:bodyPr>
          <a:lstStyle/>
          <a:p>
            <a:r>
              <a:rPr lang="en-US" sz="1000" b="0" i="0" dirty="0">
                <a:solidFill>
                  <a:srgbClr val="707070"/>
                </a:solidFill>
                <a:latin typeface="Poppins" pitchFamily="2" charset="77"/>
                <a:cs typeface="Poppins" pitchFamily="2" charset="77"/>
              </a:rPr>
              <a:t>Commercial in confidence</a:t>
            </a:r>
          </a:p>
        </p:txBody>
      </p:sp>
    </p:spTree>
    <p:extLst>
      <p:ext uri="{BB962C8B-B14F-4D97-AF65-F5344CB8AC3E}">
        <p14:creationId xmlns:p14="http://schemas.microsoft.com/office/powerpoint/2010/main" val="3659280942"/>
      </p:ext>
    </p:extLst>
  </p:cSld>
  <p:clrMap bg1="lt1" tx1="dk1" bg2="lt2" tx2="dk2" accent1="accent1" accent2="accent2" accent3="accent3" accent4="accent4" accent5="accent5" accent6="accent6" hlink="hlink" folHlink="folHlink"/>
  <p:sldLayoutIdLst>
    <p:sldLayoutId id="2147483776" r:id="rId1"/>
    <p:sldLayoutId id="2147483706" r:id="rId2"/>
    <p:sldLayoutId id="2147483746" r:id="rId3"/>
    <p:sldLayoutId id="2147483816" r:id="rId4"/>
    <p:sldLayoutId id="2147483814" r:id="rId5"/>
    <p:sldLayoutId id="2147483815" r:id="rId6"/>
    <p:sldLayoutId id="2147483813" r:id="rId7"/>
    <p:sldLayoutId id="2147483817" r:id="rId8"/>
    <p:sldLayoutId id="2147483818" r:id="rId9"/>
    <p:sldLayoutId id="2147483819" r:id="rId10"/>
    <p:sldLayoutId id="2147483811" r:id="rId11"/>
    <p:sldLayoutId id="2147483812" r:id="rId12"/>
    <p:sldLayoutId id="2147483785" r:id="rId13"/>
    <p:sldLayoutId id="2147483786" r:id="rId14"/>
    <p:sldLayoutId id="2147483820" r:id="rId15"/>
    <p:sldLayoutId id="2147483821" r:id="rId16"/>
    <p:sldLayoutId id="2147483822" r:id="rId17"/>
    <p:sldLayoutId id="2147483823" r:id="rId18"/>
    <p:sldLayoutId id="2147483806" r:id="rId19"/>
    <p:sldLayoutId id="2147483807" r:id="rId20"/>
    <p:sldLayoutId id="2147483808" r:id="rId21"/>
    <p:sldLayoutId id="2147483809" r:id="rId22"/>
    <p:sldLayoutId id="2147483810" r:id="rId23"/>
    <p:sldLayoutId id="2147483749" r:id="rId24"/>
    <p:sldLayoutId id="2147483751" r:id="rId25"/>
    <p:sldLayoutId id="2147483752" r:id="rId26"/>
    <p:sldLayoutId id="2147483754" r:id="rId27"/>
    <p:sldLayoutId id="2147483825" r:id="rId28"/>
    <p:sldLayoutId id="2147483828" r:id="rId29"/>
    <p:sldLayoutId id="2147483829" r:id="rId30"/>
    <p:sldLayoutId id="2147483830" r:id="rId31"/>
    <p:sldLayoutId id="2147483826" r:id="rId32"/>
    <p:sldLayoutId id="2147483831" r:id="rId33"/>
    <p:sldLayoutId id="2147483832" r:id="rId34"/>
    <p:sldLayoutId id="2147483833" r:id="rId35"/>
    <p:sldLayoutId id="2147483741" r:id="rId36"/>
    <p:sldLayoutId id="2147483742" r:id="rId37"/>
    <p:sldLayoutId id="2147483744" r:id="rId38"/>
    <p:sldLayoutId id="2147483803" r:id="rId39"/>
    <p:sldLayoutId id="2147483802" r:id="rId40"/>
    <p:sldLayoutId id="2147483743" r:id="rId41"/>
    <p:sldLayoutId id="2147483805" r:id="rId42"/>
    <p:sldLayoutId id="2147483804" r:id="rId43"/>
    <p:sldLayoutId id="2147483801" r:id="rId44"/>
    <p:sldLayoutId id="2147483799" r:id="rId45"/>
    <p:sldLayoutId id="2147483838" r:id="rId46"/>
    <p:sldLayoutId id="2147483839" r:id="rId47"/>
    <p:sldLayoutId id="2147483837" r:id="rId48"/>
    <p:sldLayoutId id="2147483796" r:id="rId49"/>
    <p:sldLayoutId id="2147483795" r:id="rId50"/>
    <p:sldLayoutId id="2147483761" r:id="rId51"/>
    <p:sldLayoutId id="2147483764" r:id="rId52"/>
    <p:sldLayoutId id="2147483773" r:id="rId53"/>
    <p:sldLayoutId id="2147483767" r:id="rId54"/>
    <p:sldLayoutId id="2147483772" r:id="rId55"/>
    <p:sldLayoutId id="2147483768" r:id="rId56"/>
    <p:sldLayoutId id="2147483840" r:id="rId57"/>
  </p:sldLayoutIdLst>
  <p:hf hdr="0"/>
  <p:txStyles>
    <p:titleStyle>
      <a:lvl1pPr algn="l" defTabSz="1219170" rtl="0" eaLnBrk="1" latinLnBrk="0" hangingPunct="1">
        <a:lnSpc>
          <a:spcPct val="90000"/>
        </a:lnSpc>
        <a:spcBef>
          <a:spcPct val="0"/>
        </a:spcBef>
        <a:buNone/>
        <a:defRPr sz="3200" b="1" i="0" kern="1200">
          <a:solidFill>
            <a:schemeClr val="tx1"/>
          </a:solidFill>
          <a:latin typeface="+mn-lt"/>
          <a:ea typeface="+mj-ea"/>
          <a:cs typeface="Poppins SemiBold" pitchFamily="2" charset="77"/>
        </a:defRPr>
      </a:lvl1pPr>
    </p:titleStyle>
    <p:bodyStyle>
      <a:lvl1pPr marL="228594" indent="-228594" algn="l" defTabSz="1219170" rtl="0" eaLnBrk="1" latinLnBrk="0" hangingPunct="1">
        <a:lnSpc>
          <a:spcPct val="100000"/>
        </a:lnSpc>
        <a:spcBef>
          <a:spcPts val="1200"/>
        </a:spcBef>
        <a:buClr>
          <a:schemeClr val="accent1"/>
        </a:buClr>
        <a:buFont typeface="Poppins" panose="020B0604020202020204" pitchFamily="34" charset="0"/>
        <a:buChar char="•"/>
        <a:defRPr sz="1600" b="0" i="0" kern="1200">
          <a:solidFill>
            <a:schemeClr val="tx1"/>
          </a:solidFill>
          <a:latin typeface="Poppins" pitchFamily="2" charset="77"/>
          <a:ea typeface="+mn-ea"/>
          <a:cs typeface="Poppins" pitchFamily="2" charset="77"/>
        </a:defRPr>
      </a:lvl1pPr>
      <a:lvl2pPr marL="476239" indent="-226478" algn="l" defTabSz="1219170" rtl="0" eaLnBrk="1" latinLnBrk="0" hangingPunct="1">
        <a:lnSpc>
          <a:spcPct val="100000"/>
        </a:lnSpc>
        <a:spcBef>
          <a:spcPts val="1200"/>
        </a:spcBef>
        <a:buClr>
          <a:schemeClr val="accent1"/>
        </a:buClr>
        <a:buFont typeface="Poppins" panose="020B0604020202020204" pitchFamily="34" charset="0"/>
        <a:buChar char="•"/>
        <a:tabLst/>
        <a:defRPr sz="1600" b="0" i="0" kern="1200">
          <a:solidFill>
            <a:schemeClr val="tx1"/>
          </a:solidFill>
          <a:latin typeface="Poppins" pitchFamily="2" charset="77"/>
          <a:ea typeface="+mn-ea"/>
          <a:cs typeface="Poppins" pitchFamily="2" charset="77"/>
        </a:defRPr>
      </a:lvl2pPr>
      <a:lvl3pPr marL="711182" indent="-226478" algn="l" defTabSz="1219170" rtl="0" eaLnBrk="1" latinLnBrk="0" hangingPunct="1">
        <a:lnSpc>
          <a:spcPct val="100000"/>
        </a:lnSpc>
        <a:spcBef>
          <a:spcPts val="1200"/>
        </a:spcBef>
        <a:buClr>
          <a:schemeClr val="accent1"/>
        </a:buClr>
        <a:buFont typeface="Poppins" panose="020B0604020202020204" pitchFamily="34" charset="0"/>
        <a:buChar char="•"/>
        <a:tabLst/>
        <a:defRPr sz="1400" b="0" i="0" kern="1200">
          <a:solidFill>
            <a:schemeClr val="tx1"/>
          </a:solidFill>
          <a:latin typeface="Poppins" pitchFamily="2" charset="77"/>
          <a:ea typeface="+mn-ea"/>
          <a:cs typeface="Poppins" pitchFamily="2" charset="77"/>
        </a:defRPr>
      </a:lvl3pPr>
      <a:lvl4pPr marL="954593" indent="-226478" algn="l" defTabSz="1219170" rtl="0" eaLnBrk="1" latinLnBrk="0" hangingPunct="1">
        <a:lnSpc>
          <a:spcPct val="100000"/>
        </a:lnSpc>
        <a:spcBef>
          <a:spcPts val="1200"/>
        </a:spcBef>
        <a:buClr>
          <a:schemeClr val="accent1"/>
        </a:buClr>
        <a:buFont typeface="Poppins" panose="020B0604020202020204" pitchFamily="34" charset="0"/>
        <a:buChar char="•"/>
        <a:tabLst/>
        <a:defRPr sz="1400" b="0" i="0" kern="1200">
          <a:solidFill>
            <a:schemeClr val="tx1"/>
          </a:solidFill>
          <a:latin typeface="Poppins" pitchFamily="2" charset="77"/>
          <a:ea typeface="+mn-ea"/>
          <a:cs typeface="Poppins" pitchFamily="2" charset="77"/>
        </a:defRPr>
      </a:lvl4pPr>
      <a:lvl5pPr marL="1189537" indent="-251878" algn="l" defTabSz="1219170" rtl="0" eaLnBrk="1" latinLnBrk="0" hangingPunct="1">
        <a:lnSpc>
          <a:spcPct val="100000"/>
        </a:lnSpc>
        <a:spcBef>
          <a:spcPts val="1200"/>
        </a:spcBef>
        <a:buClr>
          <a:schemeClr val="accent1"/>
        </a:buClr>
        <a:buFont typeface="Poppins" panose="020B0604020202020204" pitchFamily="34" charset="0"/>
        <a:buChar char="•"/>
        <a:tabLst/>
        <a:defRPr sz="1200" b="0" i="0" kern="1200">
          <a:solidFill>
            <a:schemeClr val="tx1"/>
          </a:solidFill>
          <a:latin typeface="Poppins" pitchFamily="2" charset="77"/>
          <a:ea typeface="+mn-ea"/>
          <a:cs typeface="Poppins" pitchFamily="2" charset="77"/>
        </a:defRPr>
      </a:lvl5pPr>
      <a:lvl6pPr marL="1422364" indent="-243411" algn="l" defTabSz="1219170" rtl="0" eaLnBrk="1" latinLnBrk="0" hangingPunct="1">
        <a:lnSpc>
          <a:spcPct val="90000"/>
        </a:lnSpc>
        <a:spcBef>
          <a:spcPts val="667"/>
        </a:spcBef>
        <a:buClr>
          <a:schemeClr val="accent1"/>
        </a:buClr>
        <a:buFont typeface="Poppins" panose="020B0604020202020204" pitchFamily="34" charset="0"/>
        <a:buChar char="•"/>
        <a:tabLst/>
        <a:defRPr sz="1067" b="0" i="0" kern="1200">
          <a:solidFill>
            <a:schemeClr val="tx1"/>
          </a:solidFill>
          <a:latin typeface="Poppins Light" pitchFamily="2" charset="77"/>
          <a:ea typeface="+mn-ea"/>
          <a:cs typeface="Poppins Light" pitchFamily="2" charset="77"/>
        </a:defRPr>
      </a:lvl6pPr>
      <a:lvl7pPr marL="3962301" indent="-304792" algn="l" defTabSz="1219170" rtl="0" eaLnBrk="1" latinLnBrk="0" hangingPunct="1">
        <a:lnSpc>
          <a:spcPct val="90000"/>
        </a:lnSpc>
        <a:spcBef>
          <a:spcPts val="667"/>
        </a:spcBef>
        <a:buFont typeface="Poppins"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Poppins" panose="020B0604020202020204" pitchFamily="34" charset="0"/>
        <a:buChar char="•"/>
        <a:defRPr sz="16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Poppins"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60" userDrawn="1">
          <p15:clr>
            <a:srgbClr val="F26B43"/>
          </p15:clr>
        </p15:guide>
        <p15:guide id="2" pos="3841" userDrawn="1">
          <p15:clr>
            <a:srgbClr val="F26B43"/>
          </p15:clr>
        </p15:guide>
        <p15:guide id="3" pos="288" userDrawn="1">
          <p15:clr>
            <a:srgbClr val="F26B43"/>
          </p15:clr>
        </p15:guide>
        <p15:guide id="4" orient="horz" pos="2160" userDrawn="1">
          <p15:clr>
            <a:srgbClr val="F26B43"/>
          </p15:clr>
        </p15:guide>
        <p15:guide id="5" orient="horz" pos="527" userDrawn="1">
          <p15:clr>
            <a:srgbClr val="F26B43"/>
          </p15:clr>
        </p15:guide>
        <p15:guide id="6" pos="7400" userDrawn="1">
          <p15:clr>
            <a:srgbClr val="F26B43"/>
          </p15:clr>
        </p15:guide>
        <p15:guide id="7" orient="horz" pos="37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hyperlink" Target="mailto:tony.cardella@bjss.com" TargetMode="Externa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3" Type="http://schemas.openxmlformats.org/officeDocument/2006/relationships/hyperlink" Target="https://protobuf.dev/" TargetMode="External"/><Relationship Id="rId7" Type="http://schemas.openxmlformats.org/officeDocument/2006/relationships/hyperlink" Target="https://www.benchmarkdotnet.org/" TargetMode="External"/><Relationship Id="rId2" Type="http://schemas.openxmlformats.org/officeDocument/2006/relationships/hyperlink" Target="https://grpc.io/" TargetMode="External"/><Relationship Id="rId1" Type="http://schemas.openxmlformats.org/officeDocument/2006/relationships/slideLayout" Target="../slideLayouts/slideLayout20.xml"/><Relationship Id="rId6" Type="http://schemas.openxmlformats.org/officeDocument/2006/relationships/hyperlink" Target="https://github.com/dotnet/BenchmarkDotNet/" TargetMode="External"/><Relationship Id="rId5" Type="http://schemas.openxmlformats.org/officeDocument/2006/relationships/hyperlink" Target="https://www.jetbrains.com/resharper/" TargetMode="External"/><Relationship Id="rId4" Type="http://schemas.openxmlformats.org/officeDocument/2006/relationships/hyperlink" Target="https://fluentvalidation.net/"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4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72BF7-38C4-48C6-368D-9CBEA837F144}"/>
              </a:ext>
            </a:extLst>
          </p:cNvPr>
          <p:cNvSpPr>
            <a:spLocks noGrp="1"/>
          </p:cNvSpPr>
          <p:nvPr>
            <p:ph type="title"/>
          </p:nvPr>
        </p:nvSpPr>
        <p:spPr/>
        <p:txBody>
          <a:bodyPr/>
          <a:lstStyle/>
          <a:p>
            <a:r>
              <a:rPr lang="en-GB" dirty="0" err="1"/>
              <a:t>gRPC</a:t>
            </a:r>
            <a:r>
              <a:rPr lang="en-GB" dirty="0"/>
              <a:t> + .NET: Lessons From the Trenches</a:t>
            </a:r>
            <a:endParaRPr lang="en-US" dirty="0"/>
          </a:p>
        </p:txBody>
      </p:sp>
      <p:sp>
        <p:nvSpPr>
          <p:cNvPr id="3" name="Subtitle 2">
            <a:extLst>
              <a:ext uri="{FF2B5EF4-FFF2-40B4-BE49-F238E27FC236}">
                <a16:creationId xmlns:a16="http://schemas.microsoft.com/office/drawing/2014/main" id="{356C1664-EEEA-5C6C-DCFF-C1AC4457129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08890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B271E-7BF2-910D-5F0D-5967025707A6}"/>
              </a:ext>
            </a:extLst>
          </p:cNvPr>
          <p:cNvSpPr>
            <a:spLocks noGrp="1"/>
          </p:cNvSpPr>
          <p:nvPr>
            <p:ph type="title"/>
          </p:nvPr>
        </p:nvSpPr>
        <p:spPr/>
        <p:txBody>
          <a:bodyPr>
            <a:normAutofit/>
          </a:bodyPr>
          <a:lstStyle/>
          <a:p>
            <a:r>
              <a:rPr lang="en-US" dirty="0" err="1"/>
              <a:t>gRPC</a:t>
            </a:r>
            <a:r>
              <a:rPr lang="en-US" dirty="0"/>
              <a:t> vs REST API: </a:t>
            </a:r>
            <a:r>
              <a:rPr lang="en-GB" dirty="0"/>
              <a:t>Ease of Use and Development</a:t>
            </a:r>
          </a:p>
        </p:txBody>
      </p:sp>
      <p:sp>
        <p:nvSpPr>
          <p:cNvPr id="7" name="Text Placeholder 6">
            <a:extLst>
              <a:ext uri="{FF2B5EF4-FFF2-40B4-BE49-F238E27FC236}">
                <a16:creationId xmlns:a16="http://schemas.microsoft.com/office/drawing/2014/main" id="{4D435B5A-64F3-DF8D-3652-E671CAC459EB}"/>
              </a:ext>
            </a:extLst>
          </p:cNvPr>
          <p:cNvSpPr>
            <a:spLocks noGrp="1"/>
          </p:cNvSpPr>
          <p:nvPr>
            <p:ph type="body" sz="quarter" idx="65"/>
          </p:nvPr>
        </p:nvSpPr>
        <p:spPr/>
        <p:txBody>
          <a:bodyPr>
            <a:normAutofit/>
          </a:bodyPr>
          <a:lstStyle/>
          <a:p>
            <a:r>
              <a:rPr lang="en-GB" dirty="0"/>
              <a:t>Requires defining service contracts using Protocol Buffers (.proto files).</a:t>
            </a:r>
          </a:p>
        </p:txBody>
      </p:sp>
      <p:sp>
        <p:nvSpPr>
          <p:cNvPr id="8" name="Text Placeholder 7">
            <a:extLst>
              <a:ext uri="{FF2B5EF4-FFF2-40B4-BE49-F238E27FC236}">
                <a16:creationId xmlns:a16="http://schemas.microsoft.com/office/drawing/2014/main" id="{16C06B9A-2BAD-78C9-E461-72D6498F955E}"/>
              </a:ext>
            </a:extLst>
          </p:cNvPr>
          <p:cNvSpPr>
            <a:spLocks noGrp="1"/>
          </p:cNvSpPr>
          <p:nvPr>
            <p:ph type="body" sz="quarter" idx="67"/>
          </p:nvPr>
        </p:nvSpPr>
        <p:spPr/>
        <p:txBody>
          <a:bodyPr/>
          <a:lstStyle/>
          <a:p>
            <a:r>
              <a:rPr lang="en-GB" dirty="0"/>
              <a:t>Automatic code generation for client and server stubs in multiple languages.</a:t>
            </a:r>
          </a:p>
        </p:txBody>
      </p:sp>
      <p:sp>
        <p:nvSpPr>
          <p:cNvPr id="9" name="Text Placeholder 8">
            <a:extLst>
              <a:ext uri="{FF2B5EF4-FFF2-40B4-BE49-F238E27FC236}">
                <a16:creationId xmlns:a16="http://schemas.microsoft.com/office/drawing/2014/main" id="{995BAA07-16C8-CD21-341F-800037FA82E3}"/>
              </a:ext>
            </a:extLst>
          </p:cNvPr>
          <p:cNvSpPr>
            <a:spLocks noGrp="1"/>
          </p:cNvSpPr>
          <p:nvPr>
            <p:ph type="body" sz="quarter" idx="68"/>
          </p:nvPr>
        </p:nvSpPr>
        <p:spPr/>
        <p:txBody>
          <a:bodyPr>
            <a:normAutofit/>
          </a:bodyPr>
          <a:lstStyle/>
          <a:p>
            <a:r>
              <a:rPr lang="en-GB" dirty="0"/>
              <a:t>Easier to get started with, especially for simple CRUD operations.</a:t>
            </a:r>
          </a:p>
        </p:txBody>
      </p:sp>
      <p:sp>
        <p:nvSpPr>
          <p:cNvPr id="10" name="Text Placeholder 9">
            <a:extLst>
              <a:ext uri="{FF2B5EF4-FFF2-40B4-BE49-F238E27FC236}">
                <a16:creationId xmlns:a16="http://schemas.microsoft.com/office/drawing/2014/main" id="{586CC180-B1FB-5B73-D3E0-52C90D411E82}"/>
              </a:ext>
            </a:extLst>
          </p:cNvPr>
          <p:cNvSpPr>
            <a:spLocks noGrp="1"/>
          </p:cNvSpPr>
          <p:nvPr>
            <p:ph type="body" sz="quarter" idx="69"/>
          </p:nvPr>
        </p:nvSpPr>
        <p:spPr/>
        <p:txBody>
          <a:bodyPr/>
          <a:lstStyle/>
          <a:p>
            <a:r>
              <a:rPr lang="en-GB" dirty="0"/>
              <a:t>No need for additional tools for defining service contracts.</a:t>
            </a:r>
          </a:p>
        </p:txBody>
      </p:sp>
      <p:sp>
        <p:nvSpPr>
          <p:cNvPr id="12" name="Text Placeholder 11">
            <a:extLst>
              <a:ext uri="{FF2B5EF4-FFF2-40B4-BE49-F238E27FC236}">
                <a16:creationId xmlns:a16="http://schemas.microsoft.com/office/drawing/2014/main" id="{48D36017-C727-73F5-B48F-B010A005B427}"/>
              </a:ext>
            </a:extLst>
          </p:cNvPr>
          <p:cNvSpPr>
            <a:spLocks noGrp="1"/>
          </p:cNvSpPr>
          <p:nvPr>
            <p:ph type="body" sz="quarter" idx="72"/>
          </p:nvPr>
        </p:nvSpPr>
        <p:spPr/>
        <p:txBody>
          <a:bodyPr/>
          <a:lstStyle/>
          <a:p>
            <a:r>
              <a:rPr lang="en-GB" dirty="0"/>
              <a:t>Provides strong typing and schema validation.</a:t>
            </a:r>
          </a:p>
        </p:txBody>
      </p:sp>
      <p:sp>
        <p:nvSpPr>
          <p:cNvPr id="13" name="Text Placeholder 12">
            <a:extLst>
              <a:ext uri="{FF2B5EF4-FFF2-40B4-BE49-F238E27FC236}">
                <a16:creationId xmlns:a16="http://schemas.microsoft.com/office/drawing/2014/main" id="{3C9D7AE9-9179-D1F1-A710-FF5149544098}"/>
              </a:ext>
            </a:extLst>
          </p:cNvPr>
          <p:cNvSpPr>
            <a:spLocks noGrp="1"/>
          </p:cNvSpPr>
          <p:nvPr>
            <p:ph type="body" sz="quarter" idx="73"/>
          </p:nvPr>
        </p:nvSpPr>
        <p:spPr/>
        <p:txBody>
          <a:bodyPr/>
          <a:lstStyle/>
          <a:p>
            <a:r>
              <a:rPr lang="en-GB" dirty="0"/>
              <a:t>Uses standard HTTP methods (GET, POST, PUT, DELETE).</a:t>
            </a:r>
          </a:p>
        </p:txBody>
      </p:sp>
      <p:pic>
        <p:nvPicPr>
          <p:cNvPr id="15" name="Picture Placeholder 42" descr="A blue cube with black background&#10;&#10;Description automatically generated">
            <a:extLst>
              <a:ext uri="{FF2B5EF4-FFF2-40B4-BE49-F238E27FC236}">
                <a16:creationId xmlns:a16="http://schemas.microsoft.com/office/drawing/2014/main" id="{6228BE85-E7DE-4BD6-9D10-C2606A9A3918}"/>
              </a:ext>
            </a:extLst>
          </p:cNvPr>
          <p:cNvPicPr>
            <a:picLocks noGrp="1" noChangeAspect="1"/>
          </p:cNvPicPr>
          <p:nvPr>
            <p:ph type="pic" sz="quarter" idx="39"/>
          </p:nvPr>
        </p:nvPicPr>
        <p:blipFill>
          <a:blip r:embed="rId2"/>
          <a:srcRect t="100" b="100"/>
          <a:stretch>
            <a:fillRect/>
          </a:stretch>
        </p:blipFill>
        <p:spPr>
          <a:xfrm>
            <a:off x="6310313" y="1414463"/>
            <a:ext cx="796925" cy="795337"/>
          </a:xfrm>
        </p:spPr>
      </p:pic>
      <p:pic>
        <p:nvPicPr>
          <p:cNvPr id="16" name="Picture Placeholder 42" descr="A blue cube with black background&#10;&#10;Description automatically generated">
            <a:extLst>
              <a:ext uri="{FF2B5EF4-FFF2-40B4-BE49-F238E27FC236}">
                <a16:creationId xmlns:a16="http://schemas.microsoft.com/office/drawing/2014/main" id="{6FB10EFB-D584-344E-051A-37620494AA35}"/>
              </a:ext>
            </a:extLst>
          </p:cNvPr>
          <p:cNvPicPr>
            <a:picLocks noGrp="1" noChangeAspect="1"/>
          </p:cNvPicPr>
          <p:nvPr>
            <p:ph type="pic" sz="quarter" idx="74"/>
          </p:nvPr>
        </p:nvPicPr>
        <p:blipFill>
          <a:blip r:embed="rId2"/>
          <a:srcRect/>
          <a:stretch>
            <a:fillRect/>
          </a:stretch>
        </p:blipFill>
        <p:spPr>
          <a:xfrm>
            <a:off x="6310313" y="3046413"/>
            <a:ext cx="796925" cy="796925"/>
          </a:xfrm>
        </p:spPr>
      </p:pic>
      <p:pic>
        <p:nvPicPr>
          <p:cNvPr id="17" name="Picture Placeholder 42" descr="A blue cube with black background&#10;&#10;Description automatically generated">
            <a:extLst>
              <a:ext uri="{FF2B5EF4-FFF2-40B4-BE49-F238E27FC236}">
                <a16:creationId xmlns:a16="http://schemas.microsoft.com/office/drawing/2014/main" id="{30CC047B-95E3-B0D6-5B47-D5F7F84EDE58}"/>
              </a:ext>
            </a:extLst>
          </p:cNvPr>
          <p:cNvPicPr>
            <a:picLocks noGrp="1" noChangeAspect="1"/>
          </p:cNvPicPr>
          <p:nvPr>
            <p:ph type="pic" sz="quarter" idx="41"/>
          </p:nvPr>
        </p:nvPicPr>
        <p:blipFill>
          <a:blip r:embed="rId2"/>
          <a:srcRect t="100" b="100"/>
          <a:stretch>
            <a:fillRect/>
          </a:stretch>
        </p:blipFill>
        <p:spPr>
          <a:xfrm>
            <a:off x="6310313" y="4679950"/>
            <a:ext cx="796925" cy="795338"/>
          </a:xfrm>
        </p:spPr>
      </p:pic>
      <p:pic>
        <p:nvPicPr>
          <p:cNvPr id="18" name="Picture Placeholder 44" descr="A screen shot of a device&#10;&#10;Description automatically generated">
            <a:extLst>
              <a:ext uri="{FF2B5EF4-FFF2-40B4-BE49-F238E27FC236}">
                <a16:creationId xmlns:a16="http://schemas.microsoft.com/office/drawing/2014/main" id="{1F5F88A7-ECC3-2F6E-0207-0630BC63C7BC}"/>
              </a:ext>
            </a:extLst>
          </p:cNvPr>
          <p:cNvPicPr>
            <a:picLocks noGrp="1" noChangeAspect="1"/>
          </p:cNvPicPr>
          <p:nvPr>
            <p:ph type="pic" sz="quarter" idx="16"/>
          </p:nvPr>
        </p:nvPicPr>
        <p:blipFill>
          <a:blip r:embed="rId3"/>
          <a:srcRect/>
          <a:stretch>
            <a:fillRect/>
          </a:stretch>
        </p:blipFill>
        <p:spPr>
          <a:xfrm>
            <a:off x="455613" y="1414463"/>
            <a:ext cx="795337" cy="795337"/>
          </a:xfrm>
        </p:spPr>
      </p:pic>
      <p:pic>
        <p:nvPicPr>
          <p:cNvPr id="19" name="Picture Placeholder 44" descr="A screen shot of a device&#10;&#10;Description automatically generated">
            <a:extLst>
              <a:ext uri="{FF2B5EF4-FFF2-40B4-BE49-F238E27FC236}">
                <a16:creationId xmlns:a16="http://schemas.microsoft.com/office/drawing/2014/main" id="{7B8C9C6B-2AAB-EFC2-E6CD-BDA21A2C6897}"/>
              </a:ext>
            </a:extLst>
          </p:cNvPr>
          <p:cNvPicPr>
            <a:picLocks noGrp="1" noChangeAspect="1"/>
          </p:cNvPicPr>
          <p:nvPr>
            <p:ph type="pic" sz="quarter" idx="71"/>
          </p:nvPr>
        </p:nvPicPr>
        <p:blipFill>
          <a:blip r:embed="rId3"/>
          <a:srcRect l="100" r="100"/>
          <a:stretch>
            <a:fillRect/>
          </a:stretch>
        </p:blipFill>
        <p:spPr>
          <a:xfrm>
            <a:off x="455613" y="3046413"/>
            <a:ext cx="795337" cy="796925"/>
          </a:xfrm>
        </p:spPr>
      </p:pic>
      <p:pic>
        <p:nvPicPr>
          <p:cNvPr id="20" name="Picture Placeholder 44" descr="A screen shot of a device&#10;&#10;Description automatically generated">
            <a:extLst>
              <a:ext uri="{FF2B5EF4-FFF2-40B4-BE49-F238E27FC236}">
                <a16:creationId xmlns:a16="http://schemas.microsoft.com/office/drawing/2014/main" id="{29DF66B7-2E81-CF71-D4F7-61D0FB892C1F}"/>
              </a:ext>
            </a:extLst>
          </p:cNvPr>
          <p:cNvPicPr>
            <a:picLocks noGrp="1" noChangeAspect="1"/>
          </p:cNvPicPr>
          <p:nvPr>
            <p:ph type="pic" sz="quarter" idx="35"/>
          </p:nvPr>
        </p:nvPicPr>
        <p:blipFill>
          <a:blip r:embed="rId3"/>
          <a:srcRect/>
          <a:stretch>
            <a:fillRect/>
          </a:stretch>
        </p:blipFill>
        <p:spPr>
          <a:xfrm>
            <a:off x="455613" y="4679950"/>
            <a:ext cx="795337" cy="795338"/>
          </a:xfrm>
        </p:spPr>
      </p:pic>
    </p:spTree>
    <p:extLst>
      <p:ext uri="{BB962C8B-B14F-4D97-AF65-F5344CB8AC3E}">
        <p14:creationId xmlns:p14="http://schemas.microsoft.com/office/powerpoint/2010/main" val="2017121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EEC40-D0A1-4B3D-4A59-4042CA999275}"/>
              </a:ext>
            </a:extLst>
          </p:cNvPr>
          <p:cNvSpPr>
            <a:spLocks noGrp="1"/>
          </p:cNvSpPr>
          <p:nvPr>
            <p:ph type="title"/>
          </p:nvPr>
        </p:nvSpPr>
        <p:spPr/>
        <p:txBody>
          <a:bodyPr/>
          <a:lstStyle/>
          <a:p>
            <a:r>
              <a:rPr lang="en-US" dirty="0" err="1"/>
              <a:t>gRPC</a:t>
            </a:r>
            <a:r>
              <a:rPr lang="en-US" dirty="0"/>
              <a:t> vs REST API: </a:t>
            </a:r>
            <a:r>
              <a:rPr lang="en-GB" dirty="0"/>
              <a:t>Interoperability</a:t>
            </a:r>
          </a:p>
        </p:txBody>
      </p:sp>
      <p:sp>
        <p:nvSpPr>
          <p:cNvPr id="4" name="Picture Placeholder 3">
            <a:extLst>
              <a:ext uri="{FF2B5EF4-FFF2-40B4-BE49-F238E27FC236}">
                <a16:creationId xmlns:a16="http://schemas.microsoft.com/office/drawing/2014/main" id="{DD9C30B8-6656-7401-09E3-5CBAB0CDC2B6}"/>
              </a:ext>
            </a:extLst>
          </p:cNvPr>
          <p:cNvSpPr>
            <a:spLocks noGrp="1"/>
          </p:cNvSpPr>
          <p:nvPr>
            <p:ph type="pic" sz="quarter" idx="41"/>
          </p:nvPr>
        </p:nvSpPr>
        <p:spPr/>
        <p:txBody>
          <a:bodyPr/>
          <a:lstStyle/>
          <a:p>
            <a:endParaRPr lang="en-GB"/>
          </a:p>
        </p:txBody>
      </p:sp>
      <p:sp>
        <p:nvSpPr>
          <p:cNvPr id="6" name="Picture Placeholder 5">
            <a:extLst>
              <a:ext uri="{FF2B5EF4-FFF2-40B4-BE49-F238E27FC236}">
                <a16:creationId xmlns:a16="http://schemas.microsoft.com/office/drawing/2014/main" id="{981838B3-5875-DDEB-53A5-4F471AE1E4B0}"/>
              </a:ext>
            </a:extLst>
          </p:cNvPr>
          <p:cNvSpPr>
            <a:spLocks noGrp="1"/>
          </p:cNvSpPr>
          <p:nvPr>
            <p:ph type="pic" sz="quarter" idx="35"/>
          </p:nvPr>
        </p:nvSpPr>
        <p:spPr/>
        <p:txBody>
          <a:bodyPr/>
          <a:lstStyle/>
          <a:p>
            <a:endParaRPr lang="en-GB"/>
          </a:p>
        </p:txBody>
      </p:sp>
      <p:sp>
        <p:nvSpPr>
          <p:cNvPr id="7" name="Text Placeholder 6">
            <a:extLst>
              <a:ext uri="{FF2B5EF4-FFF2-40B4-BE49-F238E27FC236}">
                <a16:creationId xmlns:a16="http://schemas.microsoft.com/office/drawing/2014/main" id="{2B074835-F75F-91CD-4C60-E62DC9513359}"/>
              </a:ext>
            </a:extLst>
          </p:cNvPr>
          <p:cNvSpPr>
            <a:spLocks noGrp="1"/>
          </p:cNvSpPr>
          <p:nvPr>
            <p:ph type="body" sz="quarter" idx="65"/>
          </p:nvPr>
        </p:nvSpPr>
        <p:spPr/>
        <p:txBody>
          <a:bodyPr>
            <a:normAutofit/>
          </a:bodyPr>
          <a:lstStyle/>
          <a:p>
            <a:r>
              <a:rPr lang="en-GB" dirty="0"/>
              <a:t>Supports multiple programming languages through generated code (C/C++, C#, Dart, Go, Java, Kotlin, Node.js, Objective-C, PHP, Python, Ruby).</a:t>
            </a:r>
          </a:p>
        </p:txBody>
      </p:sp>
      <p:sp>
        <p:nvSpPr>
          <p:cNvPr id="8" name="Text Placeholder 7">
            <a:extLst>
              <a:ext uri="{FF2B5EF4-FFF2-40B4-BE49-F238E27FC236}">
                <a16:creationId xmlns:a16="http://schemas.microsoft.com/office/drawing/2014/main" id="{AC69E517-9D4D-0570-89D9-ED3220D99B5C}"/>
              </a:ext>
            </a:extLst>
          </p:cNvPr>
          <p:cNvSpPr>
            <a:spLocks noGrp="1"/>
          </p:cNvSpPr>
          <p:nvPr>
            <p:ph type="body" sz="quarter" idx="67"/>
          </p:nvPr>
        </p:nvSpPr>
        <p:spPr/>
        <p:txBody>
          <a:bodyPr/>
          <a:lstStyle/>
          <a:p>
            <a:endParaRPr lang="en-GB"/>
          </a:p>
        </p:txBody>
      </p:sp>
      <p:sp>
        <p:nvSpPr>
          <p:cNvPr id="9" name="Text Placeholder 8">
            <a:extLst>
              <a:ext uri="{FF2B5EF4-FFF2-40B4-BE49-F238E27FC236}">
                <a16:creationId xmlns:a16="http://schemas.microsoft.com/office/drawing/2014/main" id="{96243A19-083B-EA70-4C13-836B48743F22}"/>
              </a:ext>
            </a:extLst>
          </p:cNvPr>
          <p:cNvSpPr>
            <a:spLocks noGrp="1"/>
          </p:cNvSpPr>
          <p:nvPr>
            <p:ph type="body" sz="quarter" idx="68"/>
          </p:nvPr>
        </p:nvSpPr>
        <p:spPr/>
        <p:txBody>
          <a:bodyPr/>
          <a:lstStyle/>
          <a:p>
            <a:r>
              <a:rPr lang="en-GB" dirty="0"/>
              <a:t>Highly interoperable and can be consumed by any client that can make HTTP requests.</a:t>
            </a:r>
          </a:p>
        </p:txBody>
      </p:sp>
      <p:sp>
        <p:nvSpPr>
          <p:cNvPr id="10" name="Text Placeholder 9">
            <a:extLst>
              <a:ext uri="{FF2B5EF4-FFF2-40B4-BE49-F238E27FC236}">
                <a16:creationId xmlns:a16="http://schemas.microsoft.com/office/drawing/2014/main" id="{69B7BBB1-8C67-AC3C-09A0-A377703BED50}"/>
              </a:ext>
            </a:extLst>
          </p:cNvPr>
          <p:cNvSpPr>
            <a:spLocks noGrp="1"/>
          </p:cNvSpPr>
          <p:nvPr>
            <p:ph type="body" sz="quarter" idx="69"/>
          </p:nvPr>
        </p:nvSpPr>
        <p:spPr/>
        <p:txBody>
          <a:bodyPr/>
          <a:lstStyle/>
          <a:p>
            <a:endParaRPr lang="en-GB" dirty="0"/>
          </a:p>
        </p:txBody>
      </p:sp>
      <p:sp>
        <p:nvSpPr>
          <p:cNvPr id="12" name="Text Placeholder 11">
            <a:extLst>
              <a:ext uri="{FF2B5EF4-FFF2-40B4-BE49-F238E27FC236}">
                <a16:creationId xmlns:a16="http://schemas.microsoft.com/office/drawing/2014/main" id="{EEB11826-CF52-7D91-A123-538342501030}"/>
              </a:ext>
            </a:extLst>
          </p:cNvPr>
          <p:cNvSpPr>
            <a:spLocks noGrp="1"/>
          </p:cNvSpPr>
          <p:nvPr>
            <p:ph type="body" sz="quarter" idx="72"/>
          </p:nvPr>
        </p:nvSpPr>
        <p:spPr/>
        <p:txBody>
          <a:bodyPr/>
          <a:lstStyle/>
          <a:p>
            <a:r>
              <a:rPr lang="en-GB" dirty="0"/>
              <a:t>Not natively supported in web browsers (requires </a:t>
            </a:r>
            <a:r>
              <a:rPr lang="en-GB" dirty="0" err="1"/>
              <a:t>gRPC</a:t>
            </a:r>
            <a:r>
              <a:rPr lang="en-GB" dirty="0"/>
              <a:t>-Web for browser compatibility).</a:t>
            </a:r>
          </a:p>
        </p:txBody>
      </p:sp>
      <p:sp>
        <p:nvSpPr>
          <p:cNvPr id="13" name="Text Placeholder 12">
            <a:extLst>
              <a:ext uri="{FF2B5EF4-FFF2-40B4-BE49-F238E27FC236}">
                <a16:creationId xmlns:a16="http://schemas.microsoft.com/office/drawing/2014/main" id="{C736AF03-8A69-4020-0EBE-556057A69C09}"/>
              </a:ext>
            </a:extLst>
          </p:cNvPr>
          <p:cNvSpPr>
            <a:spLocks noGrp="1"/>
          </p:cNvSpPr>
          <p:nvPr>
            <p:ph type="body" sz="quarter" idx="73"/>
          </p:nvPr>
        </p:nvSpPr>
        <p:spPr/>
        <p:txBody>
          <a:bodyPr/>
          <a:lstStyle/>
          <a:p>
            <a:r>
              <a:rPr lang="en-GB" dirty="0"/>
              <a:t>Natively supported in web browsers.</a:t>
            </a:r>
          </a:p>
        </p:txBody>
      </p:sp>
      <p:pic>
        <p:nvPicPr>
          <p:cNvPr id="15" name="Picture Placeholder 42" descr="A blue cube with black background&#10;&#10;Description automatically generated">
            <a:extLst>
              <a:ext uri="{FF2B5EF4-FFF2-40B4-BE49-F238E27FC236}">
                <a16:creationId xmlns:a16="http://schemas.microsoft.com/office/drawing/2014/main" id="{E6EB540F-74DC-1EDB-475C-18E9C68A1705}"/>
              </a:ext>
            </a:extLst>
          </p:cNvPr>
          <p:cNvPicPr>
            <a:picLocks noGrp="1" noChangeAspect="1"/>
          </p:cNvPicPr>
          <p:nvPr>
            <p:ph type="pic" sz="quarter" idx="39"/>
          </p:nvPr>
        </p:nvPicPr>
        <p:blipFill>
          <a:blip r:embed="rId2"/>
          <a:srcRect t="100" b="100"/>
          <a:stretch>
            <a:fillRect/>
          </a:stretch>
        </p:blipFill>
        <p:spPr>
          <a:xfrm>
            <a:off x="6310313" y="1414463"/>
            <a:ext cx="796925" cy="795337"/>
          </a:xfrm>
        </p:spPr>
      </p:pic>
      <p:pic>
        <p:nvPicPr>
          <p:cNvPr id="16" name="Picture Placeholder 42" descr="A blue cube with black background&#10;&#10;Description automatically generated">
            <a:extLst>
              <a:ext uri="{FF2B5EF4-FFF2-40B4-BE49-F238E27FC236}">
                <a16:creationId xmlns:a16="http://schemas.microsoft.com/office/drawing/2014/main" id="{AB85F420-2328-7EEF-C89B-421FF04B9C9E}"/>
              </a:ext>
            </a:extLst>
          </p:cNvPr>
          <p:cNvPicPr>
            <a:picLocks noGrp="1" noChangeAspect="1"/>
          </p:cNvPicPr>
          <p:nvPr>
            <p:ph type="pic" sz="quarter" idx="74"/>
          </p:nvPr>
        </p:nvPicPr>
        <p:blipFill>
          <a:blip r:embed="rId2"/>
          <a:srcRect/>
          <a:stretch>
            <a:fillRect/>
          </a:stretch>
        </p:blipFill>
        <p:spPr>
          <a:xfrm>
            <a:off x="6310313" y="3046413"/>
            <a:ext cx="796925" cy="796925"/>
          </a:xfrm>
        </p:spPr>
      </p:pic>
      <p:pic>
        <p:nvPicPr>
          <p:cNvPr id="17" name="Picture Placeholder 44" descr="A screen shot of a device&#10;&#10;Description automatically generated">
            <a:extLst>
              <a:ext uri="{FF2B5EF4-FFF2-40B4-BE49-F238E27FC236}">
                <a16:creationId xmlns:a16="http://schemas.microsoft.com/office/drawing/2014/main" id="{8BE99957-10E1-65EC-815F-6BCE62AD3178}"/>
              </a:ext>
            </a:extLst>
          </p:cNvPr>
          <p:cNvPicPr>
            <a:picLocks noGrp="1" noChangeAspect="1"/>
          </p:cNvPicPr>
          <p:nvPr>
            <p:ph type="pic" sz="quarter" idx="71"/>
          </p:nvPr>
        </p:nvPicPr>
        <p:blipFill>
          <a:blip r:embed="rId3"/>
          <a:srcRect l="100" r="100"/>
          <a:stretch>
            <a:fillRect/>
          </a:stretch>
        </p:blipFill>
        <p:spPr>
          <a:xfrm>
            <a:off x="455613" y="3046413"/>
            <a:ext cx="795337" cy="796925"/>
          </a:xfrm>
        </p:spPr>
      </p:pic>
      <p:pic>
        <p:nvPicPr>
          <p:cNvPr id="18" name="Picture Placeholder 44" descr="A screen shot of a device&#10;&#10;Description automatically generated">
            <a:extLst>
              <a:ext uri="{FF2B5EF4-FFF2-40B4-BE49-F238E27FC236}">
                <a16:creationId xmlns:a16="http://schemas.microsoft.com/office/drawing/2014/main" id="{4ACFBAAA-6C7D-9798-E7EA-44BC094D87C0}"/>
              </a:ext>
            </a:extLst>
          </p:cNvPr>
          <p:cNvPicPr>
            <a:picLocks noGrp="1" noChangeAspect="1"/>
          </p:cNvPicPr>
          <p:nvPr>
            <p:ph type="pic" sz="quarter" idx="16"/>
          </p:nvPr>
        </p:nvPicPr>
        <p:blipFill>
          <a:blip r:embed="rId3"/>
          <a:srcRect/>
          <a:stretch>
            <a:fillRect/>
          </a:stretch>
        </p:blipFill>
        <p:spPr>
          <a:xfrm>
            <a:off x="455613" y="1414463"/>
            <a:ext cx="795337" cy="795337"/>
          </a:xfrm>
        </p:spPr>
      </p:pic>
    </p:spTree>
    <p:extLst>
      <p:ext uri="{BB962C8B-B14F-4D97-AF65-F5344CB8AC3E}">
        <p14:creationId xmlns:p14="http://schemas.microsoft.com/office/powerpoint/2010/main" val="2847126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90109-A919-4777-35B7-3D72E14692CB}"/>
              </a:ext>
            </a:extLst>
          </p:cNvPr>
          <p:cNvSpPr>
            <a:spLocks noGrp="1"/>
          </p:cNvSpPr>
          <p:nvPr>
            <p:ph type="title"/>
          </p:nvPr>
        </p:nvSpPr>
        <p:spPr/>
        <p:txBody>
          <a:bodyPr>
            <a:normAutofit fontScale="90000"/>
          </a:bodyPr>
          <a:lstStyle/>
          <a:p>
            <a:r>
              <a:rPr lang="en-US" dirty="0" err="1"/>
              <a:t>gRPC</a:t>
            </a:r>
            <a:r>
              <a:rPr lang="en-US" dirty="0"/>
              <a:t> vs REST API: </a:t>
            </a:r>
            <a:r>
              <a:rPr lang="en-GB" dirty="0"/>
              <a:t>Streaming and Real-Time Communication</a:t>
            </a:r>
          </a:p>
        </p:txBody>
      </p:sp>
      <p:sp>
        <p:nvSpPr>
          <p:cNvPr id="4" name="Picture Placeholder 3">
            <a:extLst>
              <a:ext uri="{FF2B5EF4-FFF2-40B4-BE49-F238E27FC236}">
                <a16:creationId xmlns:a16="http://schemas.microsoft.com/office/drawing/2014/main" id="{8BF9E4A0-FB9B-82AC-AAFD-7A934F2A245B}"/>
              </a:ext>
            </a:extLst>
          </p:cNvPr>
          <p:cNvSpPr>
            <a:spLocks noGrp="1"/>
          </p:cNvSpPr>
          <p:nvPr>
            <p:ph type="pic" sz="quarter" idx="41"/>
          </p:nvPr>
        </p:nvSpPr>
        <p:spPr/>
        <p:txBody>
          <a:bodyPr/>
          <a:lstStyle/>
          <a:p>
            <a:endParaRPr lang="en-GB"/>
          </a:p>
        </p:txBody>
      </p:sp>
      <p:sp>
        <p:nvSpPr>
          <p:cNvPr id="6" name="Picture Placeholder 5">
            <a:extLst>
              <a:ext uri="{FF2B5EF4-FFF2-40B4-BE49-F238E27FC236}">
                <a16:creationId xmlns:a16="http://schemas.microsoft.com/office/drawing/2014/main" id="{A71AAAE2-F00E-EB6D-568F-67915A0B8672}"/>
              </a:ext>
            </a:extLst>
          </p:cNvPr>
          <p:cNvSpPr>
            <a:spLocks noGrp="1"/>
          </p:cNvSpPr>
          <p:nvPr>
            <p:ph type="pic" sz="quarter" idx="35"/>
          </p:nvPr>
        </p:nvSpPr>
        <p:spPr/>
        <p:txBody>
          <a:bodyPr/>
          <a:lstStyle/>
          <a:p>
            <a:endParaRPr lang="en-GB"/>
          </a:p>
        </p:txBody>
      </p:sp>
      <p:sp>
        <p:nvSpPr>
          <p:cNvPr id="7" name="Text Placeholder 6">
            <a:extLst>
              <a:ext uri="{FF2B5EF4-FFF2-40B4-BE49-F238E27FC236}">
                <a16:creationId xmlns:a16="http://schemas.microsoft.com/office/drawing/2014/main" id="{751696CA-9487-7CAA-BCBE-A8FA1BA49F74}"/>
              </a:ext>
            </a:extLst>
          </p:cNvPr>
          <p:cNvSpPr>
            <a:spLocks noGrp="1"/>
          </p:cNvSpPr>
          <p:nvPr>
            <p:ph type="body" sz="quarter" idx="65"/>
          </p:nvPr>
        </p:nvSpPr>
        <p:spPr/>
        <p:txBody>
          <a:bodyPr/>
          <a:lstStyle/>
          <a:p>
            <a:r>
              <a:rPr lang="en-GB" dirty="0"/>
              <a:t>Supports client-side, server-side, and bi-directional streaming.</a:t>
            </a:r>
          </a:p>
        </p:txBody>
      </p:sp>
      <p:sp>
        <p:nvSpPr>
          <p:cNvPr id="8" name="Text Placeholder 7">
            <a:extLst>
              <a:ext uri="{FF2B5EF4-FFF2-40B4-BE49-F238E27FC236}">
                <a16:creationId xmlns:a16="http://schemas.microsoft.com/office/drawing/2014/main" id="{6868AFF8-F4CE-3696-25C2-860871F04E49}"/>
              </a:ext>
            </a:extLst>
          </p:cNvPr>
          <p:cNvSpPr>
            <a:spLocks noGrp="1"/>
          </p:cNvSpPr>
          <p:nvPr>
            <p:ph type="body" sz="quarter" idx="67"/>
          </p:nvPr>
        </p:nvSpPr>
        <p:spPr/>
        <p:txBody>
          <a:bodyPr/>
          <a:lstStyle/>
          <a:p>
            <a:endParaRPr lang="en-GB"/>
          </a:p>
        </p:txBody>
      </p:sp>
      <p:sp>
        <p:nvSpPr>
          <p:cNvPr id="9" name="Text Placeholder 8">
            <a:extLst>
              <a:ext uri="{FF2B5EF4-FFF2-40B4-BE49-F238E27FC236}">
                <a16:creationId xmlns:a16="http://schemas.microsoft.com/office/drawing/2014/main" id="{7F880B92-3AF4-614E-34FD-E37965557528}"/>
              </a:ext>
            </a:extLst>
          </p:cNvPr>
          <p:cNvSpPr>
            <a:spLocks noGrp="1"/>
          </p:cNvSpPr>
          <p:nvPr>
            <p:ph type="body" sz="quarter" idx="68"/>
          </p:nvPr>
        </p:nvSpPr>
        <p:spPr/>
        <p:txBody>
          <a:bodyPr/>
          <a:lstStyle/>
          <a:p>
            <a:r>
              <a:rPr lang="en-GB" dirty="0"/>
              <a:t>Does not natively support streaming.</a:t>
            </a:r>
          </a:p>
        </p:txBody>
      </p:sp>
      <p:sp>
        <p:nvSpPr>
          <p:cNvPr id="10" name="Text Placeholder 9">
            <a:extLst>
              <a:ext uri="{FF2B5EF4-FFF2-40B4-BE49-F238E27FC236}">
                <a16:creationId xmlns:a16="http://schemas.microsoft.com/office/drawing/2014/main" id="{92FED5E6-0620-579E-88A4-B05D7DD95213}"/>
              </a:ext>
            </a:extLst>
          </p:cNvPr>
          <p:cNvSpPr>
            <a:spLocks noGrp="1"/>
          </p:cNvSpPr>
          <p:nvPr>
            <p:ph type="body" sz="quarter" idx="69"/>
          </p:nvPr>
        </p:nvSpPr>
        <p:spPr/>
        <p:txBody>
          <a:bodyPr/>
          <a:lstStyle/>
          <a:p>
            <a:endParaRPr lang="en-GB"/>
          </a:p>
        </p:txBody>
      </p:sp>
      <p:sp>
        <p:nvSpPr>
          <p:cNvPr id="12" name="Text Placeholder 11">
            <a:extLst>
              <a:ext uri="{FF2B5EF4-FFF2-40B4-BE49-F238E27FC236}">
                <a16:creationId xmlns:a16="http://schemas.microsoft.com/office/drawing/2014/main" id="{436D04DF-2BC3-BFBC-985D-F9CEBB5755D5}"/>
              </a:ext>
            </a:extLst>
          </p:cNvPr>
          <p:cNvSpPr>
            <a:spLocks noGrp="1"/>
          </p:cNvSpPr>
          <p:nvPr>
            <p:ph type="body" sz="quarter" idx="72"/>
          </p:nvPr>
        </p:nvSpPr>
        <p:spPr/>
        <p:txBody>
          <a:bodyPr/>
          <a:lstStyle/>
          <a:p>
            <a:r>
              <a:rPr lang="en-GB" dirty="0"/>
              <a:t>Suitable for real-time communication scenarios.</a:t>
            </a:r>
          </a:p>
        </p:txBody>
      </p:sp>
      <p:sp>
        <p:nvSpPr>
          <p:cNvPr id="13" name="Text Placeholder 12">
            <a:extLst>
              <a:ext uri="{FF2B5EF4-FFF2-40B4-BE49-F238E27FC236}">
                <a16:creationId xmlns:a16="http://schemas.microsoft.com/office/drawing/2014/main" id="{50AD7B74-1D8E-FE8E-BDF6-4D455A217210}"/>
              </a:ext>
            </a:extLst>
          </p:cNvPr>
          <p:cNvSpPr>
            <a:spLocks noGrp="1"/>
          </p:cNvSpPr>
          <p:nvPr>
            <p:ph type="body" sz="quarter" idx="73"/>
          </p:nvPr>
        </p:nvSpPr>
        <p:spPr/>
        <p:txBody>
          <a:bodyPr/>
          <a:lstStyle/>
          <a:p>
            <a:r>
              <a:rPr lang="en-GB" dirty="0"/>
              <a:t>Real-time communication typically requires additional technologies like </a:t>
            </a:r>
            <a:r>
              <a:rPr lang="en-GB" dirty="0" err="1"/>
              <a:t>WebSockets</a:t>
            </a:r>
            <a:r>
              <a:rPr lang="en-GB" dirty="0"/>
              <a:t>.</a:t>
            </a:r>
          </a:p>
        </p:txBody>
      </p:sp>
      <p:pic>
        <p:nvPicPr>
          <p:cNvPr id="15" name="Picture Placeholder 42" descr="A blue cube with black background&#10;&#10;Description automatically generated">
            <a:extLst>
              <a:ext uri="{FF2B5EF4-FFF2-40B4-BE49-F238E27FC236}">
                <a16:creationId xmlns:a16="http://schemas.microsoft.com/office/drawing/2014/main" id="{93670CDC-B061-6419-F4E9-C7E78D63808C}"/>
              </a:ext>
            </a:extLst>
          </p:cNvPr>
          <p:cNvPicPr>
            <a:picLocks noGrp="1" noChangeAspect="1"/>
          </p:cNvPicPr>
          <p:nvPr>
            <p:ph type="pic" sz="quarter" idx="39"/>
          </p:nvPr>
        </p:nvPicPr>
        <p:blipFill>
          <a:blip r:embed="rId2"/>
          <a:srcRect t="100" b="100"/>
          <a:stretch>
            <a:fillRect/>
          </a:stretch>
        </p:blipFill>
        <p:spPr>
          <a:xfrm>
            <a:off x="6310313" y="1414463"/>
            <a:ext cx="796925" cy="795337"/>
          </a:xfrm>
        </p:spPr>
      </p:pic>
      <p:pic>
        <p:nvPicPr>
          <p:cNvPr id="16" name="Picture Placeholder 42" descr="A blue cube with black background&#10;&#10;Description automatically generated">
            <a:extLst>
              <a:ext uri="{FF2B5EF4-FFF2-40B4-BE49-F238E27FC236}">
                <a16:creationId xmlns:a16="http://schemas.microsoft.com/office/drawing/2014/main" id="{11DE5B57-E2EF-C406-5BE4-18A23F7F7914}"/>
              </a:ext>
            </a:extLst>
          </p:cNvPr>
          <p:cNvPicPr>
            <a:picLocks noGrp="1" noChangeAspect="1"/>
          </p:cNvPicPr>
          <p:nvPr>
            <p:ph type="pic" sz="quarter" idx="74"/>
          </p:nvPr>
        </p:nvPicPr>
        <p:blipFill>
          <a:blip r:embed="rId2"/>
          <a:srcRect/>
          <a:stretch>
            <a:fillRect/>
          </a:stretch>
        </p:blipFill>
        <p:spPr>
          <a:xfrm>
            <a:off x="6310313" y="3046413"/>
            <a:ext cx="796925" cy="796925"/>
          </a:xfrm>
        </p:spPr>
      </p:pic>
      <p:pic>
        <p:nvPicPr>
          <p:cNvPr id="17" name="Picture Placeholder 44" descr="A screen shot of a device&#10;&#10;Description automatically generated">
            <a:extLst>
              <a:ext uri="{FF2B5EF4-FFF2-40B4-BE49-F238E27FC236}">
                <a16:creationId xmlns:a16="http://schemas.microsoft.com/office/drawing/2014/main" id="{D6AB654C-E85F-B1D4-237F-E6109FACA1B4}"/>
              </a:ext>
            </a:extLst>
          </p:cNvPr>
          <p:cNvPicPr>
            <a:picLocks noGrp="1" noChangeAspect="1"/>
          </p:cNvPicPr>
          <p:nvPr>
            <p:ph type="pic" sz="quarter" idx="71"/>
          </p:nvPr>
        </p:nvPicPr>
        <p:blipFill>
          <a:blip r:embed="rId3"/>
          <a:srcRect l="100" r="100"/>
          <a:stretch>
            <a:fillRect/>
          </a:stretch>
        </p:blipFill>
        <p:spPr>
          <a:xfrm>
            <a:off x="455613" y="3046413"/>
            <a:ext cx="795337" cy="796925"/>
          </a:xfrm>
        </p:spPr>
      </p:pic>
      <p:pic>
        <p:nvPicPr>
          <p:cNvPr id="18" name="Picture Placeholder 44" descr="A screen shot of a device&#10;&#10;Description automatically generated">
            <a:extLst>
              <a:ext uri="{FF2B5EF4-FFF2-40B4-BE49-F238E27FC236}">
                <a16:creationId xmlns:a16="http://schemas.microsoft.com/office/drawing/2014/main" id="{4AC5BFF8-C6E3-618B-08B8-4A78656FC6C0}"/>
              </a:ext>
            </a:extLst>
          </p:cNvPr>
          <p:cNvPicPr>
            <a:picLocks noGrp="1" noChangeAspect="1"/>
          </p:cNvPicPr>
          <p:nvPr>
            <p:ph type="pic" sz="quarter" idx="16"/>
          </p:nvPr>
        </p:nvPicPr>
        <p:blipFill>
          <a:blip r:embed="rId3"/>
          <a:srcRect/>
          <a:stretch>
            <a:fillRect/>
          </a:stretch>
        </p:blipFill>
        <p:spPr>
          <a:xfrm>
            <a:off x="455613" y="1414463"/>
            <a:ext cx="795337" cy="795337"/>
          </a:xfrm>
        </p:spPr>
      </p:pic>
    </p:spTree>
    <p:extLst>
      <p:ext uri="{BB962C8B-B14F-4D97-AF65-F5344CB8AC3E}">
        <p14:creationId xmlns:p14="http://schemas.microsoft.com/office/powerpoint/2010/main" val="1407536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0F67-6C0B-C637-A827-E6003FB78A3E}"/>
              </a:ext>
            </a:extLst>
          </p:cNvPr>
          <p:cNvSpPr>
            <a:spLocks noGrp="1"/>
          </p:cNvSpPr>
          <p:nvPr>
            <p:ph type="title"/>
          </p:nvPr>
        </p:nvSpPr>
        <p:spPr/>
        <p:txBody>
          <a:bodyPr/>
          <a:lstStyle/>
          <a:p>
            <a:r>
              <a:rPr lang="en-US" dirty="0" err="1"/>
              <a:t>gRPC</a:t>
            </a:r>
            <a:r>
              <a:rPr lang="en-US" dirty="0"/>
              <a:t> vs REST API: </a:t>
            </a:r>
            <a:r>
              <a:rPr lang="en-GB" dirty="0"/>
              <a:t>Tooling and Ecosystem</a:t>
            </a:r>
          </a:p>
        </p:txBody>
      </p:sp>
      <p:sp>
        <p:nvSpPr>
          <p:cNvPr id="4" name="Picture Placeholder 3">
            <a:extLst>
              <a:ext uri="{FF2B5EF4-FFF2-40B4-BE49-F238E27FC236}">
                <a16:creationId xmlns:a16="http://schemas.microsoft.com/office/drawing/2014/main" id="{CAE9AD78-B2ED-0404-3032-2CD18F6022B4}"/>
              </a:ext>
            </a:extLst>
          </p:cNvPr>
          <p:cNvSpPr>
            <a:spLocks noGrp="1"/>
          </p:cNvSpPr>
          <p:nvPr>
            <p:ph type="pic" sz="quarter" idx="41"/>
          </p:nvPr>
        </p:nvSpPr>
        <p:spPr/>
        <p:txBody>
          <a:bodyPr/>
          <a:lstStyle/>
          <a:p>
            <a:endParaRPr lang="en-GB"/>
          </a:p>
        </p:txBody>
      </p:sp>
      <p:sp>
        <p:nvSpPr>
          <p:cNvPr id="6" name="Picture Placeholder 5">
            <a:extLst>
              <a:ext uri="{FF2B5EF4-FFF2-40B4-BE49-F238E27FC236}">
                <a16:creationId xmlns:a16="http://schemas.microsoft.com/office/drawing/2014/main" id="{7E4C2C05-E81D-33B7-1D7A-6AD965966B58}"/>
              </a:ext>
            </a:extLst>
          </p:cNvPr>
          <p:cNvSpPr>
            <a:spLocks noGrp="1"/>
          </p:cNvSpPr>
          <p:nvPr>
            <p:ph type="pic" sz="quarter" idx="35"/>
          </p:nvPr>
        </p:nvSpPr>
        <p:spPr/>
        <p:txBody>
          <a:bodyPr/>
          <a:lstStyle/>
          <a:p>
            <a:endParaRPr lang="en-GB"/>
          </a:p>
        </p:txBody>
      </p:sp>
      <p:sp>
        <p:nvSpPr>
          <p:cNvPr id="7" name="Text Placeholder 6">
            <a:extLst>
              <a:ext uri="{FF2B5EF4-FFF2-40B4-BE49-F238E27FC236}">
                <a16:creationId xmlns:a16="http://schemas.microsoft.com/office/drawing/2014/main" id="{A4129263-557A-98D9-8D05-0D6C43DD31F8}"/>
              </a:ext>
            </a:extLst>
          </p:cNvPr>
          <p:cNvSpPr>
            <a:spLocks noGrp="1"/>
          </p:cNvSpPr>
          <p:nvPr>
            <p:ph type="body" sz="quarter" idx="65"/>
          </p:nvPr>
        </p:nvSpPr>
        <p:spPr/>
        <p:txBody>
          <a:bodyPr>
            <a:normAutofit/>
          </a:bodyPr>
          <a:lstStyle/>
          <a:p>
            <a:r>
              <a:rPr lang="en-GB" dirty="0"/>
              <a:t>Rich ecosystem with tools for code generation, load balancing, and service discovery.</a:t>
            </a:r>
          </a:p>
        </p:txBody>
      </p:sp>
      <p:sp>
        <p:nvSpPr>
          <p:cNvPr id="8" name="Text Placeholder 7">
            <a:extLst>
              <a:ext uri="{FF2B5EF4-FFF2-40B4-BE49-F238E27FC236}">
                <a16:creationId xmlns:a16="http://schemas.microsoft.com/office/drawing/2014/main" id="{142B1230-64D5-B68F-401E-0DA7EAAB5360}"/>
              </a:ext>
            </a:extLst>
          </p:cNvPr>
          <p:cNvSpPr>
            <a:spLocks noGrp="1"/>
          </p:cNvSpPr>
          <p:nvPr>
            <p:ph type="body" sz="quarter" idx="67"/>
          </p:nvPr>
        </p:nvSpPr>
        <p:spPr/>
        <p:txBody>
          <a:bodyPr/>
          <a:lstStyle/>
          <a:p>
            <a:endParaRPr lang="en-GB"/>
          </a:p>
        </p:txBody>
      </p:sp>
      <p:sp>
        <p:nvSpPr>
          <p:cNvPr id="9" name="Text Placeholder 8">
            <a:extLst>
              <a:ext uri="{FF2B5EF4-FFF2-40B4-BE49-F238E27FC236}">
                <a16:creationId xmlns:a16="http://schemas.microsoft.com/office/drawing/2014/main" id="{1C08582E-E5B7-9F2F-8366-8D4A40AC6369}"/>
              </a:ext>
            </a:extLst>
          </p:cNvPr>
          <p:cNvSpPr>
            <a:spLocks noGrp="1"/>
          </p:cNvSpPr>
          <p:nvPr>
            <p:ph type="body" sz="quarter" idx="68"/>
          </p:nvPr>
        </p:nvSpPr>
        <p:spPr/>
        <p:txBody>
          <a:bodyPr>
            <a:normAutofit/>
          </a:bodyPr>
          <a:lstStyle/>
          <a:p>
            <a:r>
              <a:rPr lang="en-GB" dirty="0"/>
              <a:t>Mature ecosystem with a wide range of tools for testing (e.g., Postman), documentation (e.g., Swagger/</a:t>
            </a:r>
            <a:r>
              <a:rPr lang="en-GB" dirty="0" err="1"/>
              <a:t>OpenAPI</a:t>
            </a:r>
            <a:r>
              <a:rPr lang="en-GB" dirty="0"/>
              <a:t>), and monitoring.</a:t>
            </a:r>
          </a:p>
        </p:txBody>
      </p:sp>
      <p:sp>
        <p:nvSpPr>
          <p:cNvPr id="10" name="Text Placeholder 9">
            <a:extLst>
              <a:ext uri="{FF2B5EF4-FFF2-40B4-BE49-F238E27FC236}">
                <a16:creationId xmlns:a16="http://schemas.microsoft.com/office/drawing/2014/main" id="{BCBB884D-F1FC-29A8-F5E6-BA44F90629EE}"/>
              </a:ext>
            </a:extLst>
          </p:cNvPr>
          <p:cNvSpPr>
            <a:spLocks noGrp="1"/>
          </p:cNvSpPr>
          <p:nvPr>
            <p:ph type="body" sz="quarter" idx="69"/>
          </p:nvPr>
        </p:nvSpPr>
        <p:spPr/>
        <p:txBody>
          <a:bodyPr/>
          <a:lstStyle/>
          <a:p>
            <a:endParaRPr lang="en-GB"/>
          </a:p>
        </p:txBody>
      </p:sp>
      <p:sp>
        <p:nvSpPr>
          <p:cNvPr id="12" name="Text Placeholder 11">
            <a:extLst>
              <a:ext uri="{FF2B5EF4-FFF2-40B4-BE49-F238E27FC236}">
                <a16:creationId xmlns:a16="http://schemas.microsoft.com/office/drawing/2014/main" id="{9F4815BC-E07B-E7D8-DD3D-070BF12D5D9B}"/>
              </a:ext>
            </a:extLst>
          </p:cNvPr>
          <p:cNvSpPr>
            <a:spLocks noGrp="1"/>
          </p:cNvSpPr>
          <p:nvPr>
            <p:ph type="body" sz="quarter" idx="72"/>
          </p:nvPr>
        </p:nvSpPr>
        <p:spPr/>
        <p:txBody>
          <a:bodyPr/>
          <a:lstStyle/>
          <a:p>
            <a:r>
              <a:rPr lang="en-GB" dirty="0"/>
              <a:t>Requires familiarity with Protocol Buffers and </a:t>
            </a:r>
            <a:r>
              <a:rPr lang="en-GB" dirty="0" err="1"/>
              <a:t>gRPC</a:t>
            </a:r>
            <a:r>
              <a:rPr lang="en-GB" dirty="0"/>
              <a:t>-specific tools.</a:t>
            </a:r>
          </a:p>
        </p:txBody>
      </p:sp>
      <p:sp>
        <p:nvSpPr>
          <p:cNvPr id="13" name="Text Placeholder 12">
            <a:extLst>
              <a:ext uri="{FF2B5EF4-FFF2-40B4-BE49-F238E27FC236}">
                <a16:creationId xmlns:a16="http://schemas.microsoft.com/office/drawing/2014/main" id="{7B3678B9-A6BD-018D-BB8A-70D88C23FF0D}"/>
              </a:ext>
            </a:extLst>
          </p:cNvPr>
          <p:cNvSpPr>
            <a:spLocks noGrp="1"/>
          </p:cNvSpPr>
          <p:nvPr>
            <p:ph type="body" sz="quarter" idx="73"/>
          </p:nvPr>
        </p:nvSpPr>
        <p:spPr/>
        <p:txBody>
          <a:bodyPr/>
          <a:lstStyle/>
          <a:p>
            <a:r>
              <a:rPr lang="en-GB" dirty="0"/>
              <a:t>Easier to integrate with existing web technologies.</a:t>
            </a:r>
          </a:p>
        </p:txBody>
      </p:sp>
      <p:pic>
        <p:nvPicPr>
          <p:cNvPr id="15" name="Picture Placeholder 42" descr="A blue cube with black background&#10;&#10;Description automatically generated">
            <a:extLst>
              <a:ext uri="{FF2B5EF4-FFF2-40B4-BE49-F238E27FC236}">
                <a16:creationId xmlns:a16="http://schemas.microsoft.com/office/drawing/2014/main" id="{5387310B-262D-61B4-AC34-EDF7954007A9}"/>
              </a:ext>
            </a:extLst>
          </p:cNvPr>
          <p:cNvPicPr>
            <a:picLocks noGrp="1" noChangeAspect="1"/>
          </p:cNvPicPr>
          <p:nvPr>
            <p:ph type="pic" sz="quarter" idx="39"/>
          </p:nvPr>
        </p:nvPicPr>
        <p:blipFill>
          <a:blip r:embed="rId2"/>
          <a:srcRect t="100" b="100"/>
          <a:stretch>
            <a:fillRect/>
          </a:stretch>
        </p:blipFill>
        <p:spPr>
          <a:xfrm>
            <a:off x="6310313" y="1414463"/>
            <a:ext cx="796925" cy="795337"/>
          </a:xfrm>
        </p:spPr>
      </p:pic>
      <p:pic>
        <p:nvPicPr>
          <p:cNvPr id="16" name="Picture Placeholder 42" descr="A blue cube with black background&#10;&#10;Description automatically generated">
            <a:extLst>
              <a:ext uri="{FF2B5EF4-FFF2-40B4-BE49-F238E27FC236}">
                <a16:creationId xmlns:a16="http://schemas.microsoft.com/office/drawing/2014/main" id="{20ECA3F3-2280-A4CE-2D58-676A30465380}"/>
              </a:ext>
            </a:extLst>
          </p:cNvPr>
          <p:cNvPicPr>
            <a:picLocks noGrp="1" noChangeAspect="1"/>
          </p:cNvPicPr>
          <p:nvPr>
            <p:ph type="pic" sz="quarter" idx="74"/>
          </p:nvPr>
        </p:nvPicPr>
        <p:blipFill>
          <a:blip r:embed="rId2"/>
          <a:srcRect/>
          <a:stretch>
            <a:fillRect/>
          </a:stretch>
        </p:blipFill>
        <p:spPr>
          <a:xfrm>
            <a:off x="6310313" y="3046413"/>
            <a:ext cx="796925" cy="796925"/>
          </a:xfrm>
        </p:spPr>
      </p:pic>
      <p:pic>
        <p:nvPicPr>
          <p:cNvPr id="17" name="Picture Placeholder 44" descr="A screen shot of a device&#10;&#10;Description automatically generated">
            <a:extLst>
              <a:ext uri="{FF2B5EF4-FFF2-40B4-BE49-F238E27FC236}">
                <a16:creationId xmlns:a16="http://schemas.microsoft.com/office/drawing/2014/main" id="{68206337-9C99-5944-8AC3-6DAC06561982}"/>
              </a:ext>
            </a:extLst>
          </p:cNvPr>
          <p:cNvPicPr>
            <a:picLocks noGrp="1" noChangeAspect="1"/>
          </p:cNvPicPr>
          <p:nvPr>
            <p:ph type="pic" sz="quarter" idx="16"/>
          </p:nvPr>
        </p:nvPicPr>
        <p:blipFill>
          <a:blip r:embed="rId3"/>
          <a:srcRect/>
          <a:stretch>
            <a:fillRect/>
          </a:stretch>
        </p:blipFill>
        <p:spPr>
          <a:xfrm>
            <a:off x="455613" y="1414463"/>
            <a:ext cx="795337" cy="795337"/>
          </a:xfrm>
        </p:spPr>
      </p:pic>
      <p:pic>
        <p:nvPicPr>
          <p:cNvPr id="18" name="Picture Placeholder 44" descr="A screen shot of a device&#10;&#10;Description automatically generated">
            <a:extLst>
              <a:ext uri="{FF2B5EF4-FFF2-40B4-BE49-F238E27FC236}">
                <a16:creationId xmlns:a16="http://schemas.microsoft.com/office/drawing/2014/main" id="{4F7CFB1C-037B-C33C-3CAF-96A67AE8ED73}"/>
              </a:ext>
            </a:extLst>
          </p:cNvPr>
          <p:cNvPicPr>
            <a:picLocks noGrp="1" noChangeAspect="1"/>
          </p:cNvPicPr>
          <p:nvPr>
            <p:ph type="pic" sz="quarter" idx="71"/>
          </p:nvPr>
        </p:nvPicPr>
        <p:blipFill>
          <a:blip r:embed="rId3"/>
          <a:srcRect l="100" r="100"/>
          <a:stretch>
            <a:fillRect/>
          </a:stretch>
        </p:blipFill>
        <p:spPr>
          <a:xfrm>
            <a:off x="455613" y="3046413"/>
            <a:ext cx="795337" cy="796925"/>
          </a:xfrm>
        </p:spPr>
      </p:pic>
    </p:spTree>
    <p:extLst>
      <p:ext uri="{BB962C8B-B14F-4D97-AF65-F5344CB8AC3E}">
        <p14:creationId xmlns:p14="http://schemas.microsoft.com/office/powerpoint/2010/main" val="1545489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8A67F-5E5E-818C-12CF-FF73FE6F1E3E}"/>
              </a:ext>
            </a:extLst>
          </p:cNvPr>
          <p:cNvSpPr>
            <a:spLocks noGrp="1"/>
          </p:cNvSpPr>
          <p:nvPr>
            <p:ph type="title"/>
          </p:nvPr>
        </p:nvSpPr>
        <p:spPr/>
        <p:txBody>
          <a:bodyPr/>
          <a:lstStyle/>
          <a:p>
            <a:r>
              <a:rPr lang="en-GB" dirty="0"/>
              <a:t>What are Protocol Buffers?</a:t>
            </a:r>
          </a:p>
        </p:txBody>
      </p:sp>
      <p:sp>
        <p:nvSpPr>
          <p:cNvPr id="5" name="Subtitle 4">
            <a:extLst>
              <a:ext uri="{FF2B5EF4-FFF2-40B4-BE49-F238E27FC236}">
                <a16:creationId xmlns:a16="http://schemas.microsoft.com/office/drawing/2014/main" id="{AEAC0CA2-47C3-72DE-5197-8DC328A91820}"/>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347300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D3A255D-E570-EE56-92C3-8A0913ECDDC0}"/>
              </a:ext>
            </a:extLst>
          </p:cNvPr>
          <p:cNvSpPr>
            <a:spLocks noGrp="1"/>
          </p:cNvSpPr>
          <p:nvPr>
            <p:ph type="title"/>
          </p:nvPr>
        </p:nvSpPr>
        <p:spPr/>
        <p:txBody>
          <a:bodyPr/>
          <a:lstStyle/>
          <a:p>
            <a:r>
              <a:rPr lang="en-US" dirty="0"/>
              <a:t>What are Protocol Buffers?</a:t>
            </a:r>
            <a:endParaRPr lang="en-GB" dirty="0"/>
          </a:p>
        </p:txBody>
      </p:sp>
      <p:sp>
        <p:nvSpPr>
          <p:cNvPr id="6" name="Content Placeholder 5">
            <a:extLst>
              <a:ext uri="{FF2B5EF4-FFF2-40B4-BE49-F238E27FC236}">
                <a16:creationId xmlns:a16="http://schemas.microsoft.com/office/drawing/2014/main" id="{EB55B312-1361-B600-9868-8BF5F8B35F37}"/>
              </a:ext>
            </a:extLst>
          </p:cNvPr>
          <p:cNvSpPr>
            <a:spLocks noGrp="1"/>
          </p:cNvSpPr>
          <p:nvPr>
            <p:ph sz="quarter" idx="17"/>
          </p:nvPr>
        </p:nvSpPr>
        <p:spPr/>
        <p:txBody>
          <a:bodyPr anchor="ctr"/>
          <a:lstStyle/>
          <a:p>
            <a:pPr marL="0" indent="0" algn="ctr">
              <a:buNone/>
            </a:pPr>
            <a:r>
              <a:rPr lang="en-GB" dirty="0"/>
              <a:t>Protocol Buffers are language-neutral, platform-neutral extensible mechanisms for serializing structured data.</a:t>
            </a:r>
          </a:p>
          <a:p>
            <a:pPr marL="0" indent="0" algn="ctr">
              <a:buNone/>
            </a:pPr>
            <a:r>
              <a:rPr lang="en-GB" dirty="0"/>
              <a:t>- https://protobuf.dev/</a:t>
            </a:r>
          </a:p>
        </p:txBody>
      </p:sp>
    </p:spTree>
    <p:extLst>
      <p:ext uri="{BB962C8B-B14F-4D97-AF65-F5344CB8AC3E}">
        <p14:creationId xmlns:p14="http://schemas.microsoft.com/office/powerpoint/2010/main" val="3811600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48D7C6-6485-C733-8BB1-031679667B4D}"/>
              </a:ext>
            </a:extLst>
          </p:cNvPr>
          <p:cNvSpPr>
            <a:spLocks noGrp="1"/>
          </p:cNvSpPr>
          <p:nvPr>
            <p:ph type="title"/>
          </p:nvPr>
        </p:nvSpPr>
        <p:spPr/>
        <p:txBody>
          <a:bodyPr/>
          <a:lstStyle/>
          <a:p>
            <a:r>
              <a:rPr lang="en-GB" dirty="0"/>
              <a:t>What do Protocol Buffers look like?</a:t>
            </a:r>
          </a:p>
        </p:txBody>
      </p:sp>
      <p:pic>
        <p:nvPicPr>
          <p:cNvPr id="5" name="Content Placeholder 4">
            <a:extLst>
              <a:ext uri="{FF2B5EF4-FFF2-40B4-BE49-F238E27FC236}">
                <a16:creationId xmlns:a16="http://schemas.microsoft.com/office/drawing/2014/main" id="{F39E7AC3-AB67-6D4C-A494-9F23820E0782}"/>
              </a:ext>
            </a:extLst>
          </p:cNvPr>
          <p:cNvPicPr>
            <a:picLocks noGrp="1" noChangeAspect="1"/>
          </p:cNvPicPr>
          <p:nvPr>
            <p:ph sz="quarter" idx="17"/>
          </p:nvPr>
        </p:nvPicPr>
        <p:blipFill>
          <a:blip r:embed="rId2"/>
          <a:stretch>
            <a:fillRect/>
          </a:stretch>
        </p:blipFill>
        <p:spPr>
          <a:xfrm>
            <a:off x="3100350" y="1439858"/>
            <a:ext cx="5992887" cy="4505334"/>
          </a:xfrm>
          <a:prstGeom prst="rect">
            <a:avLst/>
          </a:prstGeom>
        </p:spPr>
      </p:pic>
    </p:spTree>
    <p:extLst>
      <p:ext uri="{BB962C8B-B14F-4D97-AF65-F5344CB8AC3E}">
        <p14:creationId xmlns:p14="http://schemas.microsoft.com/office/powerpoint/2010/main" val="2045700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561C16-CC9F-0896-63B0-4F823ACD9658}"/>
              </a:ext>
            </a:extLst>
          </p:cNvPr>
          <p:cNvSpPr>
            <a:spLocks noGrp="1"/>
          </p:cNvSpPr>
          <p:nvPr>
            <p:ph type="title"/>
          </p:nvPr>
        </p:nvSpPr>
        <p:spPr/>
        <p:txBody>
          <a:bodyPr/>
          <a:lstStyle/>
          <a:p>
            <a:r>
              <a:rPr lang="en-GB" dirty="0"/>
              <a:t>The Project for an Unnamed Large Oil &amp; Gas Client Located in the Energy Corridor of Houston, Texas</a:t>
            </a:r>
          </a:p>
        </p:txBody>
      </p:sp>
      <p:sp>
        <p:nvSpPr>
          <p:cNvPr id="5" name="Subtitle 4">
            <a:extLst>
              <a:ext uri="{FF2B5EF4-FFF2-40B4-BE49-F238E27FC236}">
                <a16:creationId xmlns:a16="http://schemas.microsoft.com/office/drawing/2014/main" id="{D31E6773-D63B-36FE-97C3-8F5CF50F6863}"/>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650338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63EA07-A557-FBB3-96AA-3B16A0DE1F8B}"/>
              </a:ext>
            </a:extLst>
          </p:cNvPr>
          <p:cNvSpPr>
            <a:spLocks noGrp="1"/>
          </p:cNvSpPr>
          <p:nvPr>
            <p:ph type="title"/>
          </p:nvPr>
        </p:nvSpPr>
        <p:spPr/>
        <p:txBody>
          <a:bodyPr/>
          <a:lstStyle/>
          <a:p>
            <a:r>
              <a:rPr lang="en-GB" dirty="0"/>
              <a:t>What are we building?</a:t>
            </a:r>
          </a:p>
        </p:txBody>
      </p:sp>
      <p:pic>
        <p:nvPicPr>
          <p:cNvPr id="6" name="Content Placeholder 5">
            <a:extLst>
              <a:ext uri="{FF2B5EF4-FFF2-40B4-BE49-F238E27FC236}">
                <a16:creationId xmlns:a16="http://schemas.microsoft.com/office/drawing/2014/main" id="{93F486D0-E4AB-E289-D5F4-6EF178533456}"/>
              </a:ext>
            </a:extLst>
          </p:cNvPr>
          <p:cNvPicPr>
            <a:picLocks noGrp="1" noChangeAspect="1"/>
          </p:cNvPicPr>
          <p:nvPr>
            <p:ph sz="quarter" idx="17"/>
          </p:nvPr>
        </p:nvPicPr>
        <p:blipFill>
          <a:blip r:embed="rId2"/>
          <a:stretch>
            <a:fillRect/>
          </a:stretch>
        </p:blipFill>
        <p:spPr>
          <a:xfrm>
            <a:off x="3223268" y="1371600"/>
            <a:ext cx="5747052" cy="4641850"/>
          </a:xfrm>
          <a:prstGeom prst="rect">
            <a:avLst/>
          </a:prstGeom>
        </p:spPr>
      </p:pic>
    </p:spTree>
    <p:extLst>
      <p:ext uri="{BB962C8B-B14F-4D97-AF65-F5344CB8AC3E}">
        <p14:creationId xmlns:p14="http://schemas.microsoft.com/office/powerpoint/2010/main" val="801877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72D32-2815-7A07-EE28-F045D3BDB63A}"/>
              </a:ext>
            </a:extLst>
          </p:cNvPr>
          <p:cNvSpPr>
            <a:spLocks noGrp="1"/>
          </p:cNvSpPr>
          <p:nvPr>
            <p:ph type="title"/>
          </p:nvPr>
        </p:nvSpPr>
        <p:spPr/>
        <p:txBody>
          <a:bodyPr/>
          <a:lstStyle/>
          <a:p>
            <a:r>
              <a:rPr lang="en-GB" dirty="0"/>
              <a:t>How do you setup your Visual Studio solution?</a:t>
            </a:r>
          </a:p>
        </p:txBody>
      </p:sp>
      <p:pic>
        <p:nvPicPr>
          <p:cNvPr id="4" name="Content Placeholder 3">
            <a:extLst>
              <a:ext uri="{FF2B5EF4-FFF2-40B4-BE49-F238E27FC236}">
                <a16:creationId xmlns:a16="http://schemas.microsoft.com/office/drawing/2014/main" id="{65C769D8-F19B-361C-EF2B-1B5B9D3B63F0}"/>
              </a:ext>
            </a:extLst>
          </p:cNvPr>
          <p:cNvPicPr>
            <a:picLocks noGrp="1" noChangeAspect="1"/>
          </p:cNvPicPr>
          <p:nvPr>
            <p:ph sz="quarter" idx="17"/>
          </p:nvPr>
        </p:nvPicPr>
        <p:blipFill>
          <a:blip r:embed="rId2"/>
          <a:stretch>
            <a:fillRect/>
          </a:stretch>
        </p:blipFill>
        <p:spPr>
          <a:xfrm>
            <a:off x="4420248" y="1464244"/>
            <a:ext cx="3353091" cy="4456562"/>
          </a:xfrm>
          <a:prstGeom prst="rect">
            <a:avLst/>
          </a:prstGeom>
        </p:spPr>
      </p:pic>
    </p:spTree>
    <p:extLst>
      <p:ext uri="{BB962C8B-B14F-4D97-AF65-F5344CB8AC3E}">
        <p14:creationId xmlns:p14="http://schemas.microsoft.com/office/powerpoint/2010/main" val="3955103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5DCB745D-F681-18B0-98BF-DA77A4126D11}"/>
              </a:ext>
            </a:extLst>
          </p:cNvPr>
          <p:cNvSpPr>
            <a:spLocks noGrp="1"/>
          </p:cNvSpPr>
          <p:nvPr>
            <p:ph type="title"/>
          </p:nvPr>
        </p:nvSpPr>
        <p:spPr/>
        <p:txBody>
          <a:bodyPr/>
          <a:lstStyle/>
          <a:p>
            <a:r>
              <a:rPr lang="en-US" dirty="0"/>
              <a:t>Who is Tony Cardella?</a:t>
            </a:r>
            <a:endParaRPr lang="en-GB" dirty="0"/>
          </a:p>
        </p:txBody>
      </p:sp>
      <p:sp>
        <p:nvSpPr>
          <p:cNvPr id="15" name="Content Placeholder 14">
            <a:extLst>
              <a:ext uri="{FF2B5EF4-FFF2-40B4-BE49-F238E27FC236}">
                <a16:creationId xmlns:a16="http://schemas.microsoft.com/office/drawing/2014/main" id="{AE77D00C-0CC3-1E0D-065C-AF0622F74182}"/>
              </a:ext>
            </a:extLst>
          </p:cNvPr>
          <p:cNvSpPr>
            <a:spLocks noGrp="1"/>
          </p:cNvSpPr>
          <p:nvPr>
            <p:ph sz="quarter" idx="17"/>
          </p:nvPr>
        </p:nvSpPr>
        <p:spPr/>
        <p:txBody>
          <a:bodyPr>
            <a:normAutofit lnSpcReduction="10000"/>
          </a:bodyPr>
          <a:lstStyle/>
          <a:p>
            <a:r>
              <a:rPr lang="en-GB" dirty="0"/>
              <a:t>What do you does he do for BJSS?</a:t>
            </a:r>
          </a:p>
          <a:p>
            <a:pPr lvl="1"/>
            <a:r>
              <a:rPr lang="en-GB" dirty="0"/>
              <a:t>Software Engineer</a:t>
            </a:r>
          </a:p>
          <a:p>
            <a:pPr lvl="1"/>
            <a:r>
              <a:rPr lang="en-GB" dirty="0"/>
              <a:t>Software Engineering Capability Lead (Houston)</a:t>
            </a:r>
          </a:p>
          <a:p>
            <a:endParaRPr lang="en-GB" dirty="0"/>
          </a:p>
          <a:p>
            <a:r>
              <a:rPr lang="en-GB" dirty="0"/>
              <a:t>What technologies does he work with?</a:t>
            </a:r>
          </a:p>
          <a:p>
            <a:pPr lvl="1"/>
            <a:r>
              <a:rPr lang="en-GB" dirty="0"/>
              <a:t>.NET, C#, ASP.NET, REST APIs, </a:t>
            </a:r>
            <a:r>
              <a:rPr lang="en-GB" dirty="0" err="1"/>
              <a:t>gRPC</a:t>
            </a:r>
            <a:r>
              <a:rPr lang="en-GB" dirty="0"/>
              <a:t>, Entity Framework, Python, JavaScript</a:t>
            </a:r>
          </a:p>
          <a:p>
            <a:pPr lvl="1"/>
            <a:r>
              <a:rPr lang="en-GB" dirty="0"/>
              <a:t>SQL Server, SQLite, Azure Cosmos DB, </a:t>
            </a:r>
            <a:r>
              <a:rPr lang="en-GB" dirty="0" err="1"/>
              <a:t>PostgresSQL</a:t>
            </a:r>
            <a:endParaRPr lang="en-GB" dirty="0"/>
          </a:p>
          <a:p>
            <a:pPr lvl="1"/>
            <a:r>
              <a:rPr lang="en-GB" dirty="0"/>
              <a:t>Azure, AWS</a:t>
            </a:r>
          </a:p>
          <a:p>
            <a:endParaRPr lang="en-GB" dirty="0"/>
          </a:p>
          <a:p>
            <a:r>
              <a:rPr lang="en-GB" dirty="0"/>
              <a:t>Email: </a:t>
            </a:r>
            <a:r>
              <a:rPr lang="en-GB" dirty="0">
                <a:hlinkClick r:id="rId2"/>
              </a:rPr>
              <a:t>tony.cardella@bjss.com</a:t>
            </a:r>
            <a:endParaRPr lang="en-GB" dirty="0"/>
          </a:p>
          <a:p>
            <a:r>
              <a:rPr lang="en-GB" dirty="0"/>
              <a:t>LinkedIn: https://www.linkedin.com/in/tcardella/</a:t>
            </a:r>
          </a:p>
          <a:p>
            <a:r>
              <a:rPr lang="en-GB" dirty="0"/>
              <a:t>Blog: https://codegorilla.com</a:t>
            </a:r>
          </a:p>
          <a:p>
            <a:endParaRPr lang="en-GB" dirty="0"/>
          </a:p>
        </p:txBody>
      </p:sp>
      <p:pic>
        <p:nvPicPr>
          <p:cNvPr id="17" name="Content Placeholder 16">
            <a:extLst>
              <a:ext uri="{FF2B5EF4-FFF2-40B4-BE49-F238E27FC236}">
                <a16:creationId xmlns:a16="http://schemas.microsoft.com/office/drawing/2014/main" id="{E7D38401-1487-6791-0216-F4C0F6353124}"/>
              </a:ext>
            </a:extLst>
          </p:cNvPr>
          <p:cNvPicPr>
            <a:picLocks noGrp="1" noChangeAspect="1"/>
          </p:cNvPicPr>
          <p:nvPr>
            <p:ph sz="quarter" idx="18"/>
          </p:nvPr>
        </p:nvPicPr>
        <p:blipFill>
          <a:blip r:embed="rId3"/>
          <a:stretch>
            <a:fillRect/>
          </a:stretch>
        </p:blipFill>
        <p:spPr>
          <a:xfrm>
            <a:off x="8009859" y="1866614"/>
            <a:ext cx="3633531" cy="3651821"/>
          </a:xfrm>
          <a:prstGeom prst="rect">
            <a:avLst/>
          </a:prstGeom>
        </p:spPr>
      </p:pic>
    </p:spTree>
    <p:extLst>
      <p:ext uri="{BB962C8B-B14F-4D97-AF65-F5344CB8AC3E}">
        <p14:creationId xmlns:p14="http://schemas.microsoft.com/office/powerpoint/2010/main" val="1535013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1918D-2A55-8E98-2CC2-4ECE6D15858F}"/>
              </a:ext>
            </a:extLst>
          </p:cNvPr>
          <p:cNvSpPr>
            <a:spLocks noGrp="1"/>
          </p:cNvSpPr>
          <p:nvPr>
            <p:ph type="title"/>
          </p:nvPr>
        </p:nvSpPr>
        <p:spPr/>
        <p:txBody>
          <a:bodyPr/>
          <a:lstStyle/>
          <a:p>
            <a:r>
              <a:rPr lang="en-US" dirty="0"/>
              <a:t>How are the different projects related?</a:t>
            </a:r>
            <a:endParaRPr lang="en-GB" dirty="0"/>
          </a:p>
        </p:txBody>
      </p:sp>
      <p:pic>
        <p:nvPicPr>
          <p:cNvPr id="8" name="Content Placeholder 7" descr="A screenshot of a computer&#10;&#10;Description automatically generated">
            <a:extLst>
              <a:ext uri="{FF2B5EF4-FFF2-40B4-BE49-F238E27FC236}">
                <a16:creationId xmlns:a16="http://schemas.microsoft.com/office/drawing/2014/main" id="{59E34594-168F-751F-6810-C907530F35BD}"/>
              </a:ext>
            </a:extLst>
          </p:cNvPr>
          <p:cNvPicPr>
            <a:picLocks noGrp="1" noChangeAspect="1"/>
          </p:cNvPicPr>
          <p:nvPr>
            <p:ph sz="quarter" idx="17"/>
          </p:nvPr>
        </p:nvPicPr>
        <p:blipFill>
          <a:blip r:embed="rId2"/>
          <a:stretch>
            <a:fillRect/>
          </a:stretch>
        </p:blipFill>
        <p:spPr>
          <a:xfrm>
            <a:off x="2573749" y="1371600"/>
            <a:ext cx="7046090" cy="4641850"/>
          </a:xfrm>
        </p:spPr>
      </p:pic>
    </p:spTree>
    <p:extLst>
      <p:ext uri="{BB962C8B-B14F-4D97-AF65-F5344CB8AC3E}">
        <p14:creationId xmlns:p14="http://schemas.microsoft.com/office/powerpoint/2010/main" val="2672227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FA743-F12B-09B9-D127-FFD08BDCEB84}"/>
              </a:ext>
            </a:extLst>
          </p:cNvPr>
          <p:cNvSpPr>
            <a:spLocks noGrp="1"/>
          </p:cNvSpPr>
          <p:nvPr>
            <p:ph type="title"/>
          </p:nvPr>
        </p:nvSpPr>
        <p:spPr/>
        <p:txBody>
          <a:bodyPr/>
          <a:lstStyle/>
          <a:p>
            <a:r>
              <a:rPr lang="en-GB" dirty="0"/>
              <a:t>What does a </a:t>
            </a:r>
            <a:r>
              <a:rPr lang="en-GB" dirty="0" err="1"/>
              <a:t>gRPC</a:t>
            </a:r>
            <a:r>
              <a:rPr lang="en-GB" dirty="0"/>
              <a:t> endpoint definition look like?</a:t>
            </a:r>
          </a:p>
        </p:txBody>
      </p:sp>
      <p:pic>
        <p:nvPicPr>
          <p:cNvPr id="4" name="Content Placeholder 3">
            <a:extLst>
              <a:ext uri="{FF2B5EF4-FFF2-40B4-BE49-F238E27FC236}">
                <a16:creationId xmlns:a16="http://schemas.microsoft.com/office/drawing/2014/main" id="{736BC83D-8577-7EEB-0708-2F4BFE232E37}"/>
              </a:ext>
            </a:extLst>
          </p:cNvPr>
          <p:cNvPicPr>
            <a:picLocks noGrp="1" noChangeAspect="1"/>
          </p:cNvPicPr>
          <p:nvPr>
            <p:ph sz="quarter" idx="17"/>
          </p:nvPr>
        </p:nvPicPr>
        <p:blipFill>
          <a:blip r:embed="rId2"/>
          <a:stretch>
            <a:fillRect/>
          </a:stretch>
        </p:blipFill>
        <p:spPr>
          <a:xfrm>
            <a:off x="3185701" y="2683549"/>
            <a:ext cx="5822185" cy="2017951"/>
          </a:xfrm>
          <a:prstGeom prst="rect">
            <a:avLst/>
          </a:prstGeom>
        </p:spPr>
      </p:pic>
    </p:spTree>
    <p:extLst>
      <p:ext uri="{BB962C8B-B14F-4D97-AF65-F5344CB8AC3E}">
        <p14:creationId xmlns:p14="http://schemas.microsoft.com/office/powerpoint/2010/main" val="3771058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4DEC6-7D0A-1BC8-005A-BAEC371CDCB8}"/>
              </a:ext>
            </a:extLst>
          </p:cNvPr>
          <p:cNvSpPr>
            <a:spLocks noGrp="1"/>
          </p:cNvSpPr>
          <p:nvPr>
            <p:ph type="title"/>
          </p:nvPr>
        </p:nvSpPr>
        <p:spPr/>
        <p:txBody>
          <a:bodyPr/>
          <a:lstStyle/>
          <a:p>
            <a:r>
              <a:rPr lang="en-GB" dirty="0"/>
              <a:t>What does the C# code look like?</a:t>
            </a:r>
          </a:p>
        </p:txBody>
      </p:sp>
      <p:pic>
        <p:nvPicPr>
          <p:cNvPr id="4" name="Content Placeholder 3">
            <a:extLst>
              <a:ext uri="{FF2B5EF4-FFF2-40B4-BE49-F238E27FC236}">
                <a16:creationId xmlns:a16="http://schemas.microsoft.com/office/drawing/2014/main" id="{4E671629-A291-00CF-9509-27A6E93B6220}"/>
              </a:ext>
            </a:extLst>
          </p:cNvPr>
          <p:cNvPicPr>
            <a:picLocks noGrp="1" noChangeAspect="1"/>
          </p:cNvPicPr>
          <p:nvPr>
            <p:ph sz="quarter" idx="17"/>
          </p:nvPr>
        </p:nvPicPr>
        <p:blipFill>
          <a:blip r:embed="rId2"/>
          <a:stretch>
            <a:fillRect/>
          </a:stretch>
        </p:blipFill>
        <p:spPr>
          <a:xfrm>
            <a:off x="2271094" y="1371600"/>
            <a:ext cx="7651400" cy="4641850"/>
          </a:xfrm>
          <a:prstGeom prst="rect">
            <a:avLst/>
          </a:prstGeom>
        </p:spPr>
      </p:pic>
    </p:spTree>
    <p:extLst>
      <p:ext uri="{BB962C8B-B14F-4D97-AF65-F5344CB8AC3E}">
        <p14:creationId xmlns:p14="http://schemas.microsoft.com/office/powerpoint/2010/main" val="3257966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F60D3-EEC8-93A4-2257-9A76D1373AA4}"/>
              </a:ext>
            </a:extLst>
          </p:cNvPr>
          <p:cNvSpPr>
            <a:spLocks noGrp="1"/>
          </p:cNvSpPr>
          <p:nvPr>
            <p:ph type="title"/>
          </p:nvPr>
        </p:nvSpPr>
        <p:spPr/>
        <p:txBody>
          <a:bodyPr>
            <a:normAutofit/>
          </a:bodyPr>
          <a:lstStyle/>
          <a:p>
            <a:r>
              <a:rPr lang="en-GB" dirty="0"/>
              <a:t>What does *your* C# code look like?</a:t>
            </a:r>
          </a:p>
        </p:txBody>
      </p:sp>
      <p:pic>
        <p:nvPicPr>
          <p:cNvPr id="4" name="Content Placeholder 3">
            <a:extLst>
              <a:ext uri="{FF2B5EF4-FFF2-40B4-BE49-F238E27FC236}">
                <a16:creationId xmlns:a16="http://schemas.microsoft.com/office/drawing/2014/main" id="{47732E23-F06D-FAAF-77D5-7F2BD7A0F833}"/>
              </a:ext>
            </a:extLst>
          </p:cNvPr>
          <p:cNvPicPr>
            <a:picLocks noGrp="1" noChangeAspect="1"/>
          </p:cNvPicPr>
          <p:nvPr>
            <p:ph sz="quarter" idx="17"/>
          </p:nvPr>
        </p:nvPicPr>
        <p:blipFill>
          <a:blip r:embed="rId2"/>
          <a:stretch>
            <a:fillRect/>
          </a:stretch>
        </p:blipFill>
        <p:spPr>
          <a:xfrm>
            <a:off x="3733361" y="1371600"/>
            <a:ext cx="4726865" cy="4641850"/>
          </a:xfrm>
          <a:prstGeom prst="rect">
            <a:avLst/>
          </a:prstGeom>
        </p:spPr>
      </p:pic>
    </p:spTree>
    <p:extLst>
      <p:ext uri="{BB962C8B-B14F-4D97-AF65-F5344CB8AC3E}">
        <p14:creationId xmlns:p14="http://schemas.microsoft.com/office/powerpoint/2010/main" val="997374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C2F13-F177-19B4-A2C7-12A0863742B1}"/>
              </a:ext>
            </a:extLst>
          </p:cNvPr>
          <p:cNvSpPr>
            <a:spLocks noGrp="1"/>
          </p:cNvSpPr>
          <p:nvPr>
            <p:ph type="title"/>
          </p:nvPr>
        </p:nvSpPr>
        <p:spPr/>
        <p:txBody>
          <a:bodyPr>
            <a:normAutofit fontScale="90000"/>
          </a:bodyPr>
          <a:lstStyle/>
          <a:p>
            <a:r>
              <a:rPr lang="en-US" dirty="0"/>
              <a:t>How do I share Protos across solutions?</a:t>
            </a:r>
            <a:endParaRPr lang="en-GB" dirty="0"/>
          </a:p>
        </p:txBody>
      </p:sp>
      <p:pic>
        <p:nvPicPr>
          <p:cNvPr id="6" name="Content Placeholder 5">
            <a:extLst>
              <a:ext uri="{FF2B5EF4-FFF2-40B4-BE49-F238E27FC236}">
                <a16:creationId xmlns:a16="http://schemas.microsoft.com/office/drawing/2014/main" id="{6293A9B3-5296-8A13-EC66-BCAB55900E0D}"/>
              </a:ext>
            </a:extLst>
          </p:cNvPr>
          <p:cNvPicPr>
            <a:picLocks noGrp="1" noChangeAspect="1"/>
          </p:cNvPicPr>
          <p:nvPr>
            <p:ph sz="quarter" idx="17"/>
          </p:nvPr>
        </p:nvPicPr>
        <p:blipFill>
          <a:blip r:embed="rId2"/>
          <a:stretch>
            <a:fillRect/>
          </a:stretch>
        </p:blipFill>
        <p:spPr>
          <a:xfrm>
            <a:off x="565346" y="1830035"/>
            <a:ext cx="6462320" cy="3724979"/>
          </a:xfrm>
          <a:prstGeom prst="rect">
            <a:avLst/>
          </a:prstGeom>
        </p:spPr>
      </p:pic>
      <p:sp>
        <p:nvSpPr>
          <p:cNvPr id="5" name="Content Placeholder 4">
            <a:extLst>
              <a:ext uri="{FF2B5EF4-FFF2-40B4-BE49-F238E27FC236}">
                <a16:creationId xmlns:a16="http://schemas.microsoft.com/office/drawing/2014/main" id="{32B7E458-216E-9AF6-EBC5-7AAAD63574E2}"/>
              </a:ext>
            </a:extLst>
          </p:cNvPr>
          <p:cNvSpPr>
            <a:spLocks noGrp="1"/>
          </p:cNvSpPr>
          <p:nvPr>
            <p:ph sz="quarter" idx="18"/>
          </p:nvPr>
        </p:nvSpPr>
        <p:spPr/>
        <p:txBody>
          <a:bodyPr/>
          <a:lstStyle/>
          <a:p>
            <a:pPr marL="0" indent="0">
              <a:buNone/>
            </a:pPr>
            <a:r>
              <a:rPr lang="en-GB" dirty="0"/>
              <a:t>A Git submodule is a way to include another Git repository as a subdirectory of your own repository. This is useful when you want to include external code, libraries, or dependencies within your project while keeping them separate from your main codebase.</a:t>
            </a:r>
          </a:p>
          <a:p>
            <a:endParaRPr lang="en-GB" dirty="0"/>
          </a:p>
        </p:txBody>
      </p:sp>
    </p:spTree>
    <p:extLst>
      <p:ext uri="{BB962C8B-B14F-4D97-AF65-F5344CB8AC3E}">
        <p14:creationId xmlns:p14="http://schemas.microsoft.com/office/powerpoint/2010/main" val="1844432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2244-3C5C-107A-050D-8A2E44D89C5B}"/>
              </a:ext>
            </a:extLst>
          </p:cNvPr>
          <p:cNvSpPr>
            <a:spLocks noGrp="1"/>
          </p:cNvSpPr>
          <p:nvPr>
            <p:ph type="title"/>
          </p:nvPr>
        </p:nvSpPr>
        <p:spPr/>
        <p:txBody>
          <a:bodyPr>
            <a:normAutofit/>
          </a:bodyPr>
          <a:lstStyle/>
          <a:p>
            <a:r>
              <a:rPr lang="en-GB" dirty="0"/>
              <a:t>How do I configure dependency injection for </a:t>
            </a:r>
            <a:r>
              <a:rPr lang="en-GB" dirty="0" err="1"/>
              <a:t>gRPC</a:t>
            </a:r>
            <a:r>
              <a:rPr lang="en-GB" dirty="0"/>
              <a:t>?</a:t>
            </a:r>
          </a:p>
        </p:txBody>
      </p:sp>
      <p:sp>
        <p:nvSpPr>
          <p:cNvPr id="7" name="Content Placeholder 6">
            <a:extLst>
              <a:ext uri="{FF2B5EF4-FFF2-40B4-BE49-F238E27FC236}">
                <a16:creationId xmlns:a16="http://schemas.microsoft.com/office/drawing/2014/main" id="{3489B12E-00E5-E0CE-7EF7-7D33F3DCED73}"/>
              </a:ext>
            </a:extLst>
          </p:cNvPr>
          <p:cNvSpPr>
            <a:spLocks noGrp="1"/>
          </p:cNvSpPr>
          <p:nvPr>
            <p:ph sz="quarter" idx="17"/>
          </p:nvPr>
        </p:nvSpPr>
        <p:spPr/>
        <p:txBody>
          <a:bodyPr/>
          <a:lstStyle/>
          <a:p>
            <a:endParaRPr lang="en-GB" dirty="0"/>
          </a:p>
        </p:txBody>
      </p:sp>
      <p:pic>
        <p:nvPicPr>
          <p:cNvPr id="9" name="Picture 8">
            <a:extLst>
              <a:ext uri="{FF2B5EF4-FFF2-40B4-BE49-F238E27FC236}">
                <a16:creationId xmlns:a16="http://schemas.microsoft.com/office/drawing/2014/main" id="{62209801-2EFD-893D-E2A7-851A8E081626}"/>
              </a:ext>
            </a:extLst>
          </p:cNvPr>
          <p:cNvPicPr>
            <a:picLocks noChangeAspect="1"/>
          </p:cNvPicPr>
          <p:nvPr/>
        </p:nvPicPr>
        <p:blipFill>
          <a:blip r:embed="rId2"/>
          <a:stretch>
            <a:fillRect/>
          </a:stretch>
        </p:blipFill>
        <p:spPr>
          <a:xfrm>
            <a:off x="2372519" y="1762125"/>
            <a:ext cx="7448550" cy="3333750"/>
          </a:xfrm>
          <a:prstGeom prst="rect">
            <a:avLst/>
          </a:prstGeom>
        </p:spPr>
      </p:pic>
    </p:spTree>
    <p:extLst>
      <p:ext uri="{BB962C8B-B14F-4D97-AF65-F5344CB8AC3E}">
        <p14:creationId xmlns:p14="http://schemas.microsoft.com/office/powerpoint/2010/main" val="2623340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B4E8B-6E18-8572-B7D8-50962981EA18}"/>
              </a:ext>
            </a:extLst>
          </p:cNvPr>
          <p:cNvSpPr>
            <a:spLocks noGrp="1"/>
          </p:cNvSpPr>
          <p:nvPr>
            <p:ph type="title"/>
          </p:nvPr>
        </p:nvSpPr>
        <p:spPr/>
        <p:txBody>
          <a:bodyPr/>
          <a:lstStyle/>
          <a:p>
            <a:r>
              <a:rPr lang="en-GB" dirty="0"/>
              <a:t>Returning Errors / Warnings / </a:t>
            </a:r>
            <a:r>
              <a:rPr lang="en-GB" dirty="0" err="1"/>
              <a:t>Infos</a:t>
            </a:r>
            <a:endParaRPr lang="en-GB" dirty="0"/>
          </a:p>
        </p:txBody>
      </p:sp>
      <p:sp>
        <p:nvSpPr>
          <p:cNvPr id="4" name="Subtitle 3">
            <a:extLst>
              <a:ext uri="{FF2B5EF4-FFF2-40B4-BE49-F238E27FC236}">
                <a16:creationId xmlns:a16="http://schemas.microsoft.com/office/drawing/2014/main" id="{0BB5BCC3-1872-B3F9-DECE-AB011083569B}"/>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326977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D9554-74D8-C1C0-DD3A-A646AB8259D2}"/>
              </a:ext>
            </a:extLst>
          </p:cNvPr>
          <p:cNvSpPr>
            <a:spLocks noGrp="1"/>
          </p:cNvSpPr>
          <p:nvPr>
            <p:ph type="title"/>
          </p:nvPr>
        </p:nvSpPr>
        <p:spPr/>
        <p:txBody>
          <a:bodyPr>
            <a:normAutofit fontScale="90000"/>
          </a:bodyPr>
          <a:lstStyle/>
          <a:p>
            <a:r>
              <a:rPr lang="en-GB" dirty="0"/>
              <a:t>Consider the </a:t>
            </a:r>
            <a:r>
              <a:rPr lang="en-GB" dirty="0" err="1"/>
              <a:t>UpdateWidget</a:t>
            </a:r>
            <a:r>
              <a:rPr lang="en-GB" dirty="0"/>
              <a:t> </a:t>
            </a:r>
            <a:r>
              <a:rPr lang="en-GB" dirty="0" err="1"/>
              <a:t>gRPC</a:t>
            </a:r>
            <a:r>
              <a:rPr lang="en-GB" dirty="0"/>
              <a:t> endpoint definition…</a:t>
            </a:r>
          </a:p>
        </p:txBody>
      </p:sp>
      <p:pic>
        <p:nvPicPr>
          <p:cNvPr id="5" name="Content Placeholder 4">
            <a:extLst>
              <a:ext uri="{FF2B5EF4-FFF2-40B4-BE49-F238E27FC236}">
                <a16:creationId xmlns:a16="http://schemas.microsoft.com/office/drawing/2014/main" id="{F99D4838-8FD1-28CF-D887-D8E74FC66432}"/>
              </a:ext>
            </a:extLst>
          </p:cNvPr>
          <p:cNvPicPr>
            <a:picLocks noGrp="1" noChangeAspect="1"/>
          </p:cNvPicPr>
          <p:nvPr>
            <p:ph sz="quarter" idx="17"/>
          </p:nvPr>
        </p:nvPicPr>
        <p:blipFill>
          <a:blip r:embed="rId2"/>
          <a:stretch>
            <a:fillRect/>
          </a:stretch>
        </p:blipFill>
        <p:spPr>
          <a:xfrm>
            <a:off x="2947937" y="2515895"/>
            <a:ext cx="6297714" cy="2353260"/>
          </a:xfrm>
          <a:prstGeom prst="rect">
            <a:avLst/>
          </a:prstGeom>
        </p:spPr>
      </p:pic>
    </p:spTree>
    <p:extLst>
      <p:ext uri="{BB962C8B-B14F-4D97-AF65-F5344CB8AC3E}">
        <p14:creationId xmlns:p14="http://schemas.microsoft.com/office/powerpoint/2010/main" val="2345999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F9318-FF3E-9185-AFF8-B2509D41CE26}"/>
              </a:ext>
            </a:extLst>
          </p:cNvPr>
          <p:cNvSpPr>
            <a:spLocks noGrp="1"/>
          </p:cNvSpPr>
          <p:nvPr>
            <p:ph type="title"/>
          </p:nvPr>
        </p:nvSpPr>
        <p:spPr/>
        <p:txBody>
          <a:bodyPr>
            <a:normAutofit fontScale="90000"/>
          </a:bodyPr>
          <a:lstStyle/>
          <a:p>
            <a:r>
              <a:rPr lang="en-GB" dirty="0"/>
              <a:t>Requirement: Validate Widgets Prior to Saving</a:t>
            </a:r>
          </a:p>
        </p:txBody>
      </p:sp>
      <p:sp>
        <p:nvSpPr>
          <p:cNvPr id="5" name="Content Placeholder 4">
            <a:extLst>
              <a:ext uri="{FF2B5EF4-FFF2-40B4-BE49-F238E27FC236}">
                <a16:creationId xmlns:a16="http://schemas.microsoft.com/office/drawing/2014/main" id="{32627239-4792-B119-E69A-20760693B6E2}"/>
              </a:ext>
            </a:extLst>
          </p:cNvPr>
          <p:cNvSpPr>
            <a:spLocks noGrp="1"/>
          </p:cNvSpPr>
          <p:nvPr>
            <p:ph sz="quarter" idx="18"/>
          </p:nvPr>
        </p:nvSpPr>
        <p:spPr/>
        <p:txBody>
          <a:bodyPr/>
          <a:lstStyle/>
          <a:p>
            <a:pPr marL="0" indent="0">
              <a:buNone/>
            </a:pPr>
            <a:r>
              <a:rPr lang="en-GB" dirty="0"/>
              <a:t>Requirement: Prior to performing an update on a widget, we need to run the widget in question through an intense validation and return validation errors/warnings/</a:t>
            </a:r>
            <a:r>
              <a:rPr lang="en-GB" dirty="0" err="1"/>
              <a:t>infos</a:t>
            </a:r>
            <a:r>
              <a:rPr lang="en-GB" dirty="0"/>
              <a:t>.</a:t>
            </a:r>
          </a:p>
          <a:p>
            <a:endParaRPr lang="en-GB" dirty="0"/>
          </a:p>
        </p:txBody>
      </p:sp>
      <p:pic>
        <p:nvPicPr>
          <p:cNvPr id="6" name="Content Placeholder 9" descr="A screenshot of a computer program&#10;&#10;Description automatically generated">
            <a:extLst>
              <a:ext uri="{FF2B5EF4-FFF2-40B4-BE49-F238E27FC236}">
                <a16:creationId xmlns:a16="http://schemas.microsoft.com/office/drawing/2014/main" id="{DE3503A7-17FC-AFDB-4838-86BB04CC2F47}"/>
              </a:ext>
            </a:extLst>
          </p:cNvPr>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457200" y="2643892"/>
            <a:ext cx="6678613" cy="2097265"/>
          </a:xfrm>
        </p:spPr>
      </p:pic>
    </p:spTree>
    <p:extLst>
      <p:ext uri="{BB962C8B-B14F-4D97-AF65-F5344CB8AC3E}">
        <p14:creationId xmlns:p14="http://schemas.microsoft.com/office/powerpoint/2010/main" val="3591679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EEB59-5885-DA6A-AA94-70104D2E686A}"/>
              </a:ext>
            </a:extLst>
          </p:cNvPr>
          <p:cNvSpPr>
            <a:spLocks noGrp="1"/>
          </p:cNvSpPr>
          <p:nvPr>
            <p:ph type="title"/>
          </p:nvPr>
        </p:nvSpPr>
        <p:spPr/>
        <p:txBody>
          <a:bodyPr>
            <a:normAutofit fontScale="90000"/>
          </a:bodyPr>
          <a:lstStyle/>
          <a:p>
            <a:r>
              <a:rPr lang="en-GB" dirty="0"/>
              <a:t>Bug: </a:t>
            </a:r>
            <a:r>
              <a:rPr lang="en-GB" dirty="0" err="1"/>
              <a:t>ResponseTrailers</a:t>
            </a:r>
            <a:r>
              <a:rPr lang="en-GB" dirty="0"/>
              <a:t> are exceeding the configured max size</a:t>
            </a:r>
          </a:p>
        </p:txBody>
      </p:sp>
      <p:sp>
        <p:nvSpPr>
          <p:cNvPr id="4" name="Content Placeholder 3">
            <a:extLst>
              <a:ext uri="{FF2B5EF4-FFF2-40B4-BE49-F238E27FC236}">
                <a16:creationId xmlns:a16="http://schemas.microsoft.com/office/drawing/2014/main" id="{05CCCF3D-DE7C-5DBF-950B-C94AE396FFC6}"/>
              </a:ext>
            </a:extLst>
          </p:cNvPr>
          <p:cNvSpPr>
            <a:spLocks noGrp="1"/>
          </p:cNvSpPr>
          <p:nvPr>
            <p:ph sz="quarter" idx="18"/>
          </p:nvPr>
        </p:nvSpPr>
        <p:spPr/>
        <p:txBody>
          <a:bodyPr/>
          <a:lstStyle/>
          <a:p>
            <a:pPr marL="0" indent="0">
              <a:buNone/>
            </a:pPr>
            <a:r>
              <a:rPr lang="en-US" dirty="0"/>
              <a:t>The frontend team is reporting when they try to update a widget, an </a:t>
            </a:r>
            <a:r>
              <a:rPr lang="en-US" dirty="0" err="1"/>
              <a:t>RpcException</a:t>
            </a:r>
            <a:r>
              <a:rPr lang="en-US" dirty="0"/>
              <a:t> gets thrown indicating that the </a:t>
            </a:r>
            <a:r>
              <a:rPr lang="en-US" dirty="0" err="1"/>
              <a:t>ResponseTrailers</a:t>
            </a:r>
            <a:r>
              <a:rPr lang="en-US" dirty="0"/>
              <a:t> are exceeding the configured maximum size for </a:t>
            </a:r>
            <a:r>
              <a:rPr lang="en-US" dirty="0" err="1"/>
              <a:t>ResponseTrailer</a:t>
            </a:r>
            <a:r>
              <a:rPr lang="en-US" dirty="0"/>
              <a:t> (16KB).</a:t>
            </a:r>
            <a:endParaRPr lang="en-GB" dirty="0"/>
          </a:p>
          <a:p>
            <a:endParaRPr lang="en-GB" dirty="0"/>
          </a:p>
        </p:txBody>
      </p:sp>
      <p:pic>
        <p:nvPicPr>
          <p:cNvPr id="5" name="Content Placeholder 5" descr="A screen shot of a computer screen&#10;&#10;Description automatically generated">
            <a:extLst>
              <a:ext uri="{FF2B5EF4-FFF2-40B4-BE49-F238E27FC236}">
                <a16:creationId xmlns:a16="http://schemas.microsoft.com/office/drawing/2014/main" id="{5187FF83-BEAE-F76D-ED7F-9AADDA09E928}"/>
              </a:ext>
            </a:extLst>
          </p:cNvPr>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1186292" y="1901575"/>
            <a:ext cx="5220429" cy="3581900"/>
          </a:xfrm>
        </p:spPr>
      </p:pic>
    </p:spTree>
    <p:extLst>
      <p:ext uri="{BB962C8B-B14F-4D97-AF65-F5344CB8AC3E}">
        <p14:creationId xmlns:p14="http://schemas.microsoft.com/office/powerpoint/2010/main" val="3938273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A84B22-E62D-D294-A537-3CE0D52D7460}"/>
              </a:ext>
            </a:extLst>
          </p:cNvPr>
          <p:cNvSpPr>
            <a:spLocks noGrp="1"/>
          </p:cNvSpPr>
          <p:nvPr>
            <p:ph type="title"/>
          </p:nvPr>
        </p:nvSpPr>
        <p:spPr/>
        <p:txBody>
          <a:bodyPr/>
          <a:lstStyle/>
          <a:p>
            <a:r>
              <a:rPr lang="en-US" dirty="0"/>
              <a:t>Who is BJSS?</a:t>
            </a:r>
            <a:endParaRPr lang="en-GB" dirty="0"/>
          </a:p>
        </p:txBody>
      </p:sp>
      <p:sp>
        <p:nvSpPr>
          <p:cNvPr id="6" name="Content Placeholder 5">
            <a:extLst>
              <a:ext uri="{FF2B5EF4-FFF2-40B4-BE49-F238E27FC236}">
                <a16:creationId xmlns:a16="http://schemas.microsoft.com/office/drawing/2014/main" id="{A891C0F7-9CF0-D11F-680B-3BFB291F9590}"/>
              </a:ext>
            </a:extLst>
          </p:cNvPr>
          <p:cNvSpPr>
            <a:spLocks noGrp="1"/>
          </p:cNvSpPr>
          <p:nvPr>
            <p:ph sz="quarter" idx="17"/>
          </p:nvPr>
        </p:nvSpPr>
        <p:spPr/>
        <p:txBody>
          <a:bodyPr/>
          <a:lstStyle/>
          <a:p>
            <a:pPr marL="0" indent="0">
              <a:buNone/>
            </a:pPr>
            <a:r>
              <a:rPr lang="en-GB" dirty="0"/>
              <a:t>We’re a world-leading technology consultancy that merges strategy, design, delivery and managed service excellence to help you unlock the value of software at every stage of the lifecycle.</a:t>
            </a:r>
            <a:endParaRPr lang="en-US" dirty="0"/>
          </a:p>
          <a:p>
            <a:r>
              <a:rPr lang="en-US" dirty="0"/>
              <a:t>Software Engineering</a:t>
            </a:r>
          </a:p>
          <a:p>
            <a:r>
              <a:rPr lang="en-US" dirty="0"/>
              <a:t>Artificial Intelligence</a:t>
            </a:r>
          </a:p>
          <a:p>
            <a:r>
              <a:rPr lang="en-US" dirty="0"/>
              <a:t>Data &amp; Insights</a:t>
            </a:r>
          </a:p>
          <a:p>
            <a:r>
              <a:rPr lang="en-US" dirty="0"/>
              <a:t>Cloud &amp; Platform</a:t>
            </a:r>
          </a:p>
          <a:p>
            <a:r>
              <a:rPr lang="en-US" dirty="0"/>
              <a:t>Cybersecurity</a:t>
            </a:r>
          </a:p>
          <a:p>
            <a:endParaRPr lang="en-US" dirty="0"/>
          </a:p>
          <a:p>
            <a:pPr marL="0" indent="0">
              <a:buNone/>
            </a:pPr>
            <a:r>
              <a:rPr lang="en-US" dirty="0"/>
              <a:t>We have offices in the United States (Houston, New York, Columbus), United Kingdom, Ireland, Portugal, and Australia.</a:t>
            </a:r>
            <a:endParaRPr lang="en-GB" dirty="0"/>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4DB65EF7-5ACA-7A8D-1194-5046CE342AAC}"/>
              </a:ext>
            </a:extLst>
          </p:cNvPr>
          <p:cNvPicPr>
            <a:picLocks noGrp="1" noChangeAspect="1"/>
          </p:cNvPicPr>
          <p:nvPr>
            <p:ph sz="quarter" idx="18"/>
          </p:nvPr>
        </p:nvPicPr>
        <p:blipFill>
          <a:blip r:embed="rId2"/>
          <a:stretch>
            <a:fillRect/>
          </a:stretch>
        </p:blipFill>
        <p:spPr>
          <a:xfrm>
            <a:off x="6294438" y="2247125"/>
            <a:ext cx="5448300" cy="2890800"/>
          </a:xfrm>
        </p:spPr>
      </p:pic>
    </p:spTree>
    <p:extLst>
      <p:ext uri="{BB962C8B-B14F-4D97-AF65-F5344CB8AC3E}">
        <p14:creationId xmlns:p14="http://schemas.microsoft.com/office/powerpoint/2010/main" val="7695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0CE17-9541-50C0-B630-31CD1735B3D3}"/>
              </a:ext>
            </a:extLst>
          </p:cNvPr>
          <p:cNvSpPr>
            <a:spLocks noGrp="1"/>
          </p:cNvSpPr>
          <p:nvPr>
            <p:ph type="title"/>
          </p:nvPr>
        </p:nvSpPr>
        <p:spPr/>
        <p:txBody>
          <a:bodyPr>
            <a:normAutofit fontScale="90000"/>
          </a:bodyPr>
          <a:lstStyle/>
          <a:p>
            <a:r>
              <a:rPr lang="en-GB" dirty="0"/>
              <a:t>How does the implementation for </a:t>
            </a:r>
            <a:r>
              <a:rPr lang="en-GB" dirty="0" err="1"/>
              <a:t>UpdateWidget</a:t>
            </a:r>
            <a:r>
              <a:rPr lang="en-GB" dirty="0"/>
              <a:t> change?</a:t>
            </a:r>
          </a:p>
        </p:txBody>
      </p:sp>
      <p:pic>
        <p:nvPicPr>
          <p:cNvPr id="5" name="Content Placeholder 5" descr="A screenshot of a computer program&#10;&#10;Description automatically generated">
            <a:extLst>
              <a:ext uri="{FF2B5EF4-FFF2-40B4-BE49-F238E27FC236}">
                <a16:creationId xmlns:a16="http://schemas.microsoft.com/office/drawing/2014/main" id="{42BB44E6-B251-3360-5E25-ED4B1DDEBFD2}"/>
              </a:ext>
            </a:extLst>
          </p:cNvPr>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952619" y="1371600"/>
            <a:ext cx="10288349" cy="4641850"/>
          </a:xfrm>
        </p:spPr>
      </p:pic>
    </p:spTree>
    <p:extLst>
      <p:ext uri="{BB962C8B-B14F-4D97-AF65-F5344CB8AC3E}">
        <p14:creationId xmlns:p14="http://schemas.microsoft.com/office/powerpoint/2010/main" val="1506192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F7BE7-7D1D-8595-2847-3183C6F8351F}"/>
              </a:ext>
            </a:extLst>
          </p:cNvPr>
          <p:cNvSpPr>
            <a:spLocks noGrp="1"/>
          </p:cNvSpPr>
          <p:nvPr>
            <p:ph type="title"/>
          </p:nvPr>
        </p:nvSpPr>
        <p:spPr/>
        <p:txBody>
          <a:bodyPr>
            <a:normAutofit/>
          </a:bodyPr>
          <a:lstStyle/>
          <a:p>
            <a:r>
              <a:rPr lang="en-GB" dirty="0"/>
              <a:t>The Proto-</a:t>
            </a:r>
            <a:r>
              <a:rPr lang="en-GB" dirty="0" err="1"/>
              <a:t>geddon</a:t>
            </a:r>
            <a:r>
              <a:rPr lang="en-GB" dirty="0"/>
              <a:t> / Proto-</a:t>
            </a:r>
            <a:r>
              <a:rPr lang="en-GB" dirty="0" err="1"/>
              <a:t>colypse</a:t>
            </a:r>
            <a:endParaRPr lang="en-GB" dirty="0"/>
          </a:p>
        </p:txBody>
      </p:sp>
      <p:sp>
        <p:nvSpPr>
          <p:cNvPr id="5" name="Subtitle 4">
            <a:extLst>
              <a:ext uri="{FF2B5EF4-FFF2-40B4-BE49-F238E27FC236}">
                <a16:creationId xmlns:a16="http://schemas.microsoft.com/office/drawing/2014/main" id="{A6C7699E-03B8-A6C7-A99C-7630F019F21F}"/>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350456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2D5EDF-526E-2E23-1EE2-1BD3B67383B6}"/>
              </a:ext>
            </a:extLst>
          </p:cNvPr>
          <p:cNvSpPr>
            <a:spLocks noGrp="1"/>
          </p:cNvSpPr>
          <p:nvPr>
            <p:ph type="title"/>
          </p:nvPr>
        </p:nvSpPr>
        <p:spPr/>
        <p:txBody>
          <a:bodyPr>
            <a:normAutofit fontScale="90000"/>
          </a:bodyPr>
          <a:lstStyle/>
          <a:p>
            <a:r>
              <a:rPr lang="en-US" dirty="0"/>
              <a:t>What potential problems do you see with this auto-generated code?</a:t>
            </a:r>
            <a:endParaRPr lang="en-GB" dirty="0"/>
          </a:p>
        </p:txBody>
      </p:sp>
      <p:pic>
        <p:nvPicPr>
          <p:cNvPr id="7" name="Content Placeholder 6">
            <a:extLst>
              <a:ext uri="{FF2B5EF4-FFF2-40B4-BE49-F238E27FC236}">
                <a16:creationId xmlns:a16="http://schemas.microsoft.com/office/drawing/2014/main" id="{7281D073-0106-C0BB-BE07-68F73CCB8862}"/>
              </a:ext>
            </a:extLst>
          </p:cNvPr>
          <p:cNvPicPr>
            <a:picLocks noGrp="1" noChangeAspect="1"/>
          </p:cNvPicPr>
          <p:nvPr>
            <p:ph sz="quarter" idx="17"/>
          </p:nvPr>
        </p:nvPicPr>
        <p:blipFill>
          <a:blip r:embed="rId2"/>
          <a:stretch>
            <a:fillRect/>
          </a:stretch>
        </p:blipFill>
        <p:spPr>
          <a:xfrm>
            <a:off x="2500867" y="1371600"/>
            <a:ext cx="7191853" cy="4641850"/>
          </a:xfrm>
        </p:spPr>
      </p:pic>
    </p:spTree>
    <p:extLst>
      <p:ext uri="{BB962C8B-B14F-4D97-AF65-F5344CB8AC3E}">
        <p14:creationId xmlns:p14="http://schemas.microsoft.com/office/powerpoint/2010/main" val="3725954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D58BA-53B0-D634-887C-0C00BBFB8A86}"/>
              </a:ext>
            </a:extLst>
          </p:cNvPr>
          <p:cNvSpPr>
            <a:spLocks noGrp="1"/>
          </p:cNvSpPr>
          <p:nvPr>
            <p:ph type="title"/>
          </p:nvPr>
        </p:nvSpPr>
        <p:spPr/>
        <p:txBody>
          <a:bodyPr/>
          <a:lstStyle/>
          <a:p>
            <a:r>
              <a:rPr lang="en-US" dirty="0"/>
              <a:t>Let’s clear some of the cruft…</a:t>
            </a:r>
            <a:endParaRPr lang="en-GB" dirty="0"/>
          </a:p>
        </p:txBody>
      </p:sp>
      <p:pic>
        <p:nvPicPr>
          <p:cNvPr id="5" name="Content Placeholder 4">
            <a:extLst>
              <a:ext uri="{FF2B5EF4-FFF2-40B4-BE49-F238E27FC236}">
                <a16:creationId xmlns:a16="http://schemas.microsoft.com/office/drawing/2014/main" id="{69D39E60-41A1-A97A-4B18-3C6FD712B3DB}"/>
              </a:ext>
            </a:extLst>
          </p:cNvPr>
          <p:cNvPicPr>
            <a:picLocks noGrp="1" noChangeAspect="1"/>
          </p:cNvPicPr>
          <p:nvPr>
            <p:ph sz="quarter" idx="17"/>
          </p:nvPr>
        </p:nvPicPr>
        <p:blipFill>
          <a:blip r:embed="rId2"/>
          <a:stretch>
            <a:fillRect/>
          </a:stretch>
        </p:blipFill>
        <p:spPr>
          <a:xfrm>
            <a:off x="3517279" y="1371600"/>
            <a:ext cx="5159029" cy="4641850"/>
          </a:xfrm>
        </p:spPr>
      </p:pic>
    </p:spTree>
    <p:extLst>
      <p:ext uri="{BB962C8B-B14F-4D97-AF65-F5344CB8AC3E}">
        <p14:creationId xmlns:p14="http://schemas.microsoft.com/office/powerpoint/2010/main" val="843067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48A1C-6719-2AB0-0BA1-487FE13D7A95}"/>
              </a:ext>
            </a:extLst>
          </p:cNvPr>
          <p:cNvSpPr>
            <a:spLocks noGrp="1"/>
          </p:cNvSpPr>
          <p:nvPr>
            <p:ph type="title"/>
          </p:nvPr>
        </p:nvSpPr>
        <p:spPr/>
        <p:txBody>
          <a:bodyPr/>
          <a:lstStyle/>
          <a:p>
            <a:r>
              <a:rPr lang="en-US" dirty="0"/>
              <a:t>How do I know if the request being made is “correct”?</a:t>
            </a:r>
            <a:endParaRPr lang="en-GB" dirty="0"/>
          </a:p>
        </p:txBody>
      </p:sp>
      <p:sp>
        <p:nvSpPr>
          <p:cNvPr id="4" name="Subtitle 3">
            <a:extLst>
              <a:ext uri="{FF2B5EF4-FFF2-40B4-BE49-F238E27FC236}">
                <a16:creationId xmlns:a16="http://schemas.microsoft.com/office/drawing/2014/main" id="{B5EA810B-B16B-0F65-F9B3-CD9A88398A32}"/>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085737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CA92F6-FC16-DD95-5555-D894BBFBA3B1}"/>
              </a:ext>
            </a:extLst>
          </p:cNvPr>
          <p:cNvSpPr>
            <a:spLocks noGrp="1"/>
          </p:cNvSpPr>
          <p:nvPr>
            <p:ph type="title"/>
          </p:nvPr>
        </p:nvSpPr>
        <p:spPr/>
        <p:txBody>
          <a:bodyPr/>
          <a:lstStyle/>
          <a:p>
            <a:r>
              <a:rPr lang="en-GB" dirty="0"/>
              <a:t>How do I know if the request being made is “correct”?</a:t>
            </a:r>
          </a:p>
        </p:txBody>
      </p:sp>
      <p:sp>
        <p:nvSpPr>
          <p:cNvPr id="4" name="Content Placeholder 3">
            <a:extLst>
              <a:ext uri="{FF2B5EF4-FFF2-40B4-BE49-F238E27FC236}">
                <a16:creationId xmlns:a16="http://schemas.microsoft.com/office/drawing/2014/main" id="{89675ED4-55DA-4B5B-53C9-C7B5E6ACAFAB}"/>
              </a:ext>
            </a:extLst>
          </p:cNvPr>
          <p:cNvSpPr>
            <a:spLocks noGrp="1"/>
          </p:cNvSpPr>
          <p:nvPr>
            <p:ph sz="quarter" idx="17"/>
          </p:nvPr>
        </p:nvSpPr>
        <p:spPr/>
        <p:txBody>
          <a:bodyPr anchor="ctr"/>
          <a:lstStyle/>
          <a:p>
            <a:pPr marL="0" indent="0" algn="ctr">
              <a:buNone/>
            </a:pPr>
            <a:r>
              <a:rPr lang="en-GB" dirty="0"/>
              <a:t>All input is evil.</a:t>
            </a:r>
          </a:p>
          <a:p>
            <a:pPr marL="0" indent="0" algn="ctr">
              <a:buNone/>
            </a:pPr>
            <a:r>
              <a:rPr lang="en-GB" dirty="0"/>
              <a:t>– Ken Thompson, creator of the UNIX operating system</a:t>
            </a:r>
          </a:p>
        </p:txBody>
      </p:sp>
    </p:spTree>
    <p:extLst>
      <p:ext uri="{BB962C8B-B14F-4D97-AF65-F5344CB8AC3E}">
        <p14:creationId xmlns:p14="http://schemas.microsoft.com/office/powerpoint/2010/main" val="4103351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37800F-257B-2152-D80D-0F5804F164EE}"/>
              </a:ext>
            </a:extLst>
          </p:cNvPr>
          <p:cNvSpPr>
            <a:spLocks noGrp="1"/>
          </p:cNvSpPr>
          <p:nvPr>
            <p:ph type="title"/>
          </p:nvPr>
        </p:nvSpPr>
        <p:spPr/>
        <p:txBody>
          <a:bodyPr/>
          <a:lstStyle/>
          <a:p>
            <a:r>
              <a:rPr lang="en-GB" dirty="0"/>
              <a:t>What are </a:t>
            </a:r>
            <a:r>
              <a:rPr lang="en-GB" dirty="0" err="1"/>
              <a:t>RequestValidators</a:t>
            </a:r>
            <a:r>
              <a:rPr lang="en-GB" dirty="0"/>
              <a:t>?</a:t>
            </a:r>
          </a:p>
        </p:txBody>
      </p:sp>
      <p:sp>
        <p:nvSpPr>
          <p:cNvPr id="11" name="Content Placeholder 10">
            <a:extLst>
              <a:ext uri="{FF2B5EF4-FFF2-40B4-BE49-F238E27FC236}">
                <a16:creationId xmlns:a16="http://schemas.microsoft.com/office/drawing/2014/main" id="{F860A413-99E0-9A28-5155-0E74F71247FA}"/>
              </a:ext>
            </a:extLst>
          </p:cNvPr>
          <p:cNvSpPr>
            <a:spLocks noGrp="1"/>
          </p:cNvSpPr>
          <p:nvPr>
            <p:ph sz="quarter" idx="21"/>
          </p:nvPr>
        </p:nvSpPr>
        <p:spPr/>
        <p:txBody>
          <a:bodyPr/>
          <a:lstStyle/>
          <a:p>
            <a:pPr marL="0" indent="0">
              <a:buNone/>
            </a:pPr>
            <a:r>
              <a:rPr lang="en-GB" dirty="0"/>
              <a:t>What:</a:t>
            </a:r>
          </a:p>
          <a:p>
            <a:r>
              <a:rPr lang="en-GB" dirty="0"/>
              <a:t>A </a:t>
            </a:r>
            <a:r>
              <a:rPr lang="en-GB" dirty="0" err="1"/>
              <a:t>RequestValidator</a:t>
            </a:r>
            <a:r>
              <a:rPr lang="en-GB" dirty="0"/>
              <a:t> is code that is used to validate a </a:t>
            </a:r>
            <a:r>
              <a:rPr lang="en-GB" dirty="0" err="1"/>
              <a:t>gRPC</a:t>
            </a:r>
            <a:r>
              <a:rPr lang="en-GB" dirty="0"/>
              <a:t> request for invalid data. They are expressed as </a:t>
            </a:r>
            <a:r>
              <a:rPr lang="en-GB" dirty="0" err="1"/>
              <a:t>FluentValidation</a:t>
            </a:r>
            <a:r>
              <a:rPr lang="en-GB" dirty="0"/>
              <a:t> rules. The mechanism for invoking them is done via .NET Reflection.</a:t>
            </a:r>
          </a:p>
        </p:txBody>
      </p:sp>
      <p:sp>
        <p:nvSpPr>
          <p:cNvPr id="12" name="Content Placeholder 11">
            <a:extLst>
              <a:ext uri="{FF2B5EF4-FFF2-40B4-BE49-F238E27FC236}">
                <a16:creationId xmlns:a16="http://schemas.microsoft.com/office/drawing/2014/main" id="{991CEAD0-9C7B-ADC9-191D-00D579B8BFDF}"/>
              </a:ext>
            </a:extLst>
          </p:cNvPr>
          <p:cNvSpPr>
            <a:spLocks noGrp="1"/>
          </p:cNvSpPr>
          <p:nvPr>
            <p:ph sz="quarter" idx="22"/>
          </p:nvPr>
        </p:nvSpPr>
        <p:spPr/>
        <p:txBody>
          <a:bodyPr/>
          <a:lstStyle/>
          <a:p>
            <a:pPr marL="0" indent="0">
              <a:buNone/>
            </a:pPr>
            <a:r>
              <a:rPr lang="en-GB" dirty="0"/>
              <a:t>Why:</a:t>
            </a:r>
          </a:p>
          <a:p>
            <a:r>
              <a:rPr lang="en-GB" dirty="0"/>
              <a:t>All input is evil.</a:t>
            </a:r>
          </a:p>
          <a:p>
            <a:r>
              <a:rPr lang="en-GB" dirty="0"/>
              <a:t>I don’t want the frontend team calling me every time an endpoint isn’t working the way they expected it to.</a:t>
            </a:r>
          </a:p>
          <a:p>
            <a:r>
              <a:rPr lang="en-GB" dirty="0"/>
              <a:t>Too much churn in the codebase and no way to be able to quickly detect breaking changes</a:t>
            </a:r>
          </a:p>
          <a:p>
            <a:endParaRPr lang="en-GB" dirty="0"/>
          </a:p>
        </p:txBody>
      </p:sp>
      <p:sp>
        <p:nvSpPr>
          <p:cNvPr id="13" name="Content Placeholder 12">
            <a:extLst>
              <a:ext uri="{FF2B5EF4-FFF2-40B4-BE49-F238E27FC236}">
                <a16:creationId xmlns:a16="http://schemas.microsoft.com/office/drawing/2014/main" id="{D1E8787A-8178-724C-B867-F91FD9AC2B1B}"/>
              </a:ext>
            </a:extLst>
          </p:cNvPr>
          <p:cNvSpPr>
            <a:spLocks noGrp="1"/>
          </p:cNvSpPr>
          <p:nvPr>
            <p:ph sz="quarter" idx="23"/>
          </p:nvPr>
        </p:nvSpPr>
        <p:spPr/>
        <p:txBody>
          <a:bodyPr/>
          <a:lstStyle/>
          <a:p>
            <a:pPr marL="0" indent="0">
              <a:buNone/>
            </a:pPr>
            <a:r>
              <a:rPr lang="en-US" dirty="0"/>
              <a:t>Benefits:</a:t>
            </a:r>
          </a:p>
          <a:p>
            <a:r>
              <a:rPr lang="en-US" dirty="0"/>
              <a:t>Keeps software engineers off Microsoft Teams and out of meetings</a:t>
            </a:r>
          </a:p>
          <a:p>
            <a:r>
              <a:rPr lang="en-US" dirty="0"/>
              <a:t>Brings some additional sanity to our unit and integration tests</a:t>
            </a:r>
          </a:p>
          <a:p>
            <a:r>
              <a:rPr lang="en-US" dirty="0"/>
              <a:t>Catch potential errors earlier in the request pipeline</a:t>
            </a:r>
          </a:p>
        </p:txBody>
      </p:sp>
    </p:spTree>
    <p:extLst>
      <p:ext uri="{BB962C8B-B14F-4D97-AF65-F5344CB8AC3E}">
        <p14:creationId xmlns:p14="http://schemas.microsoft.com/office/powerpoint/2010/main" val="408161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8844B-EADB-D04B-074C-A5E47FE5EC01}"/>
              </a:ext>
            </a:extLst>
          </p:cNvPr>
          <p:cNvSpPr>
            <a:spLocks noGrp="1"/>
          </p:cNvSpPr>
          <p:nvPr>
            <p:ph type="title"/>
          </p:nvPr>
        </p:nvSpPr>
        <p:spPr/>
        <p:txBody>
          <a:bodyPr/>
          <a:lstStyle/>
          <a:p>
            <a:r>
              <a:rPr lang="en-GB" dirty="0"/>
              <a:t>What does a </a:t>
            </a:r>
            <a:r>
              <a:rPr lang="en-GB" dirty="0" err="1"/>
              <a:t>RequestValidator</a:t>
            </a:r>
            <a:r>
              <a:rPr lang="en-GB" dirty="0"/>
              <a:t> look like?</a:t>
            </a:r>
          </a:p>
        </p:txBody>
      </p:sp>
      <p:pic>
        <p:nvPicPr>
          <p:cNvPr id="7" name="Content Placeholder 3" descr="A computer screen with text on it&#10;&#10;Description automatically generated">
            <a:extLst>
              <a:ext uri="{FF2B5EF4-FFF2-40B4-BE49-F238E27FC236}">
                <a16:creationId xmlns:a16="http://schemas.microsoft.com/office/drawing/2014/main" id="{AFE0F077-86D4-798C-8BAB-2F431C651F3D}"/>
              </a:ext>
            </a:extLst>
          </p:cNvPr>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2343420" y="2773234"/>
            <a:ext cx="7506748" cy="1838582"/>
          </a:xfrm>
        </p:spPr>
      </p:pic>
    </p:spTree>
    <p:extLst>
      <p:ext uri="{BB962C8B-B14F-4D97-AF65-F5344CB8AC3E}">
        <p14:creationId xmlns:p14="http://schemas.microsoft.com/office/powerpoint/2010/main" val="1528357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B9940-BA8C-D6A8-D061-5BC02708C2D0}"/>
              </a:ext>
            </a:extLst>
          </p:cNvPr>
          <p:cNvSpPr>
            <a:spLocks noGrp="1"/>
          </p:cNvSpPr>
          <p:nvPr>
            <p:ph type="title"/>
          </p:nvPr>
        </p:nvSpPr>
        <p:spPr/>
        <p:txBody>
          <a:bodyPr/>
          <a:lstStyle/>
          <a:p>
            <a:r>
              <a:rPr lang="en-US" dirty="0"/>
              <a:t>What does a </a:t>
            </a:r>
            <a:r>
              <a:rPr lang="en-US" dirty="0" err="1"/>
              <a:t>RequestValidator</a:t>
            </a:r>
            <a:r>
              <a:rPr lang="en-US" dirty="0"/>
              <a:t> look like (continued)?</a:t>
            </a:r>
            <a:endParaRPr lang="en-GB" dirty="0"/>
          </a:p>
        </p:txBody>
      </p:sp>
      <p:pic>
        <p:nvPicPr>
          <p:cNvPr id="4" name="Content Placeholder 4" descr="A screen shot of a computer program&#10;&#10;Description automatically generated">
            <a:extLst>
              <a:ext uri="{FF2B5EF4-FFF2-40B4-BE49-F238E27FC236}">
                <a16:creationId xmlns:a16="http://schemas.microsoft.com/office/drawing/2014/main" id="{C91A96EC-A264-480F-6C20-BA0EA304AC1A}"/>
              </a:ext>
            </a:extLst>
          </p:cNvPr>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2178819" y="1371600"/>
            <a:ext cx="7835949" cy="4641850"/>
          </a:xfrm>
        </p:spPr>
      </p:pic>
    </p:spTree>
    <p:extLst>
      <p:ext uri="{BB962C8B-B14F-4D97-AF65-F5344CB8AC3E}">
        <p14:creationId xmlns:p14="http://schemas.microsoft.com/office/powerpoint/2010/main" val="439437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82AFB-12C5-AB28-1B9A-42F6CC688BA3}"/>
              </a:ext>
            </a:extLst>
          </p:cNvPr>
          <p:cNvSpPr>
            <a:spLocks noGrp="1"/>
          </p:cNvSpPr>
          <p:nvPr>
            <p:ph type="title"/>
          </p:nvPr>
        </p:nvSpPr>
        <p:spPr/>
        <p:txBody>
          <a:bodyPr>
            <a:normAutofit fontScale="90000"/>
          </a:bodyPr>
          <a:lstStyle/>
          <a:p>
            <a:r>
              <a:rPr lang="en-GB" dirty="0"/>
              <a:t>How does this impact the </a:t>
            </a:r>
            <a:r>
              <a:rPr lang="en-GB" dirty="0" err="1"/>
              <a:t>UpdateWidget</a:t>
            </a:r>
            <a:r>
              <a:rPr lang="en-GB" dirty="0"/>
              <a:t> endpoint implementation?</a:t>
            </a:r>
          </a:p>
        </p:txBody>
      </p:sp>
      <p:pic>
        <p:nvPicPr>
          <p:cNvPr id="4" name="Content Placeholder 4" descr="A screenshot of a computer program&#10;&#10;Description automatically generated">
            <a:extLst>
              <a:ext uri="{FF2B5EF4-FFF2-40B4-BE49-F238E27FC236}">
                <a16:creationId xmlns:a16="http://schemas.microsoft.com/office/drawing/2014/main" id="{B97273FB-753E-364B-3CDD-04C13D951E6B}"/>
              </a:ext>
            </a:extLst>
          </p:cNvPr>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1254640" y="1371600"/>
            <a:ext cx="9684308" cy="4641850"/>
          </a:xfrm>
        </p:spPr>
      </p:pic>
    </p:spTree>
    <p:extLst>
      <p:ext uri="{BB962C8B-B14F-4D97-AF65-F5344CB8AC3E}">
        <p14:creationId xmlns:p14="http://schemas.microsoft.com/office/powerpoint/2010/main" val="2727909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EA7E75-947B-A820-9AB9-B1A35B72D858}"/>
              </a:ext>
            </a:extLst>
          </p:cNvPr>
          <p:cNvSpPr>
            <a:spLocks noGrp="1"/>
          </p:cNvSpPr>
          <p:nvPr>
            <p:ph type="title"/>
          </p:nvPr>
        </p:nvSpPr>
        <p:spPr/>
        <p:txBody>
          <a:bodyPr/>
          <a:lstStyle/>
          <a:p>
            <a:r>
              <a:rPr lang="en-US" dirty="0"/>
              <a:t>What is </a:t>
            </a:r>
            <a:r>
              <a:rPr lang="en-US" dirty="0" err="1"/>
              <a:t>gRPC</a:t>
            </a:r>
            <a:r>
              <a:rPr lang="en-US" dirty="0"/>
              <a:t>?</a:t>
            </a:r>
            <a:endParaRPr lang="en-GB" dirty="0"/>
          </a:p>
        </p:txBody>
      </p:sp>
      <p:sp>
        <p:nvSpPr>
          <p:cNvPr id="6" name="Subtitle 5">
            <a:extLst>
              <a:ext uri="{FF2B5EF4-FFF2-40B4-BE49-F238E27FC236}">
                <a16:creationId xmlns:a16="http://schemas.microsoft.com/office/drawing/2014/main" id="{B5200CE6-B250-6A2C-8B4A-DDA24A4FE2AE}"/>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18209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5B710-B890-0741-9272-69C295A5A445}"/>
              </a:ext>
            </a:extLst>
          </p:cNvPr>
          <p:cNvSpPr>
            <a:spLocks noGrp="1"/>
          </p:cNvSpPr>
          <p:nvPr>
            <p:ph type="title"/>
          </p:nvPr>
        </p:nvSpPr>
        <p:spPr/>
        <p:txBody>
          <a:bodyPr/>
          <a:lstStyle/>
          <a:p>
            <a:r>
              <a:rPr lang="en-GB" dirty="0" err="1"/>
              <a:t>RequestValidators</a:t>
            </a:r>
            <a:r>
              <a:rPr lang="en-GB" dirty="0"/>
              <a:t> (a.k.a. Reflection FTW)</a:t>
            </a:r>
          </a:p>
        </p:txBody>
      </p:sp>
      <p:pic>
        <p:nvPicPr>
          <p:cNvPr id="4" name="Content Placeholder 4" descr="A screen shot of a computer program&#10;&#10;Description automatically generated">
            <a:extLst>
              <a:ext uri="{FF2B5EF4-FFF2-40B4-BE49-F238E27FC236}">
                <a16:creationId xmlns:a16="http://schemas.microsoft.com/office/drawing/2014/main" id="{E9A1C87F-E772-A311-7132-0763CB2318FA}"/>
              </a:ext>
            </a:extLst>
          </p:cNvPr>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3110743" y="1371600"/>
            <a:ext cx="5972102" cy="4641850"/>
          </a:xfrm>
        </p:spPr>
      </p:pic>
    </p:spTree>
    <p:extLst>
      <p:ext uri="{BB962C8B-B14F-4D97-AF65-F5344CB8AC3E}">
        <p14:creationId xmlns:p14="http://schemas.microsoft.com/office/powerpoint/2010/main" val="13834380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8FE75-1891-4E55-01DD-CF3CF69F52E7}"/>
              </a:ext>
            </a:extLst>
          </p:cNvPr>
          <p:cNvSpPr>
            <a:spLocks noGrp="1"/>
          </p:cNvSpPr>
          <p:nvPr>
            <p:ph type="title"/>
          </p:nvPr>
        </p:nvSpPr>
        <p:spPr/>
        <p:txBody>
          <a:bodyPr>
            <a:normAutofit fontScale="90000"/>
          </a:bodyPr>
          <a:lstStyle/>
          <a:p>
            <a:r>
              <a:rPr lang="en-GB" dirty="0"/>
              <a:t>How can I be reasonably sure that I can create a request correctly?</a:t>
            </a:r>
          </a:p>
        </p:txBody>
      </p:sp>
      <p:sp>
        <p:nvSpPr>
          <p:cNvPr id="5" name="Subtitle 4">
            <a:extLst>
              <a:ext uri="{FF2B5EF4-FFF2-40B4-BE49-F238E27FC236}">
                <a16:creationId xmlns:a16="http://schemas.microsoft.com/office/drawing/2014/main" id="{553CC002-31F0-75A7-E03A-15FF45226A7D}"/>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7210103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5CBA1-21F1-1231-3256-8DAE0E21D09F}"/>
              </a:ext>
            </a:extLst>
          </p:cNvPr>
          <p:cNvSpPr>
            <a:spLocks noGrp="1"/>
          </p:cNvSpPr>
          <p:nvPr>
            <p:ph type="title"/>
          </p:nvPr>
        </p:nvSpPr>
        <p:spPr/>
        <p:txBody>
          <a:bodyPr/>
          <a:lstStyle/>
          <a:p>
            <a:r>
              <a:rPr lang="en-GB" dirty="0"/>
              <a:t>What are </a:t>
            </a:r>
            <a:r>
              <a:rPr lang="en-GB" dirty="0" err="1"/>
              <a:t>RequestFactories</a:t>
            </a:r>
            <a:r>
              <a:rPr lang="en-GB" dirty="0"/>
              <a:t>/Builders?</a:t>
            </a:r>
          </a:p>
        </p:txBody>
      </p:sp>
      <p:sp>
        <p:nvSpPr>
          <p:cNvPr id="4" name="Content Placeholder 3">
            <a:extLst>
              <a:ext uri="{FF2B5EF4-FFF2-40B4-BE49-F238E27FC236}">
                <a16:creationId xmlns:a16="http://schemas.microsoft.com/office/drawing/2014/main" id="{88EEAA5C-1074-4346-36DE-B9AC0EB2259E}"/>
              </a:ext>
            </a:extLst>
          </p:cNvPr>
          <p:cNvSpPr>
            <a:spLocks noGrp="1"/>
          </p:cNvSpPr>
          <p:nvPr>
            <p:ph sz="quarter" idx="21"/>
          </p:nvPr>
        </p:nvSpPr>
        <p:spPr/>
        <p:txBody>
          <a:bodyPr/>
          <a:lstStyle/>
          <a:p>
            <a:pPr marL="0" indent="0">
              <a:buNone/>
            </a:pPr>
            <a:r>
              <a:rPr lang="en-GB" dirty="0"/>
              <a:t>What:</a:t>
            </a:r>
          </a:p>
          <a:p>
            <a:r>
              <a:rPr lang="en-GB" dirty="0"/>
              <a:t>Factory Pattern</a:t>
            </a:r>
          </a:p>
          <a:p>
            <a:pPr lvl="1"/>
            <a:r>
              <a:rPr lang="en-GB" dirty="0"/>
              <a:t>The factory pattern takes out the responsibility of instantiating an object from the class to a Factory class.</a:t>
            </a:r>
          </a:p>
          <a:p>
            <a:r>
              <a:rPr lang="en-GB" dirty="0"/>
              <a:t>Builder Pattern</a:t>
            </a:r>
          </a:p>
          <a:p>
            <a:pPr lvl="1"/>
            <a:r>
              <a:rPr lang="en-GB" dirty="0"/>
              <a:t>Creating an object step by step and a method to finally get the object instance.</a:t>
            </a:r>
          </a:p>
          <a:p>
            <a:endParaRPr lang="en-GB" dirty="0"/>
          </a:p>
        </p:txBody>
      </p:sp>
      <p:sp>
        <p:nvSpPr>
          <p:cNvPr id="5" name="Content Placeholder 4">
            <a:extLst>
              <a:ext uri="{FF2B5EF4-FFF2-40B4-BE49-F238E27FC236}">
                <a16:creationId xmlns:a16="http://schemas.microsoft.com/office/drawing/2014/main" id="{D1C9002E-DC88-1AEA-E330-4A948FEB5B90}"/>
              </a:ext>
            </a:extLst>
          </p:cNvPr>
          <p:cNvSpPr>
            <a:spLocks noGrp="1"/>
          </p:cNvSpPr>
          <p:nvPr>
            <p:ph sz="quarter" idx="22"/>
          </p:nvPr>
        </p:nvSpPr>
        <p:spPr/>
        <p:txBody>
          <a:bodyPr/>
          <a:lstStyle/>
          <a:p>
            <a:pPr marL="0" indent="0">
              <a:buNone/>
            </a:pPr>
            <a:r>
              <a:rPr lang="en-GB" dirty="0"/>
              <a:t>Why:</a:t>
            </a:r>
          </a:p>
          <a:p>
            <a:r>
              <a:rPr lang="en-GB" dirty="0"/>
              <a:t>Each request only has 2 constructors; </a:t>
            </a:r>
            <a:r>
              <a:rPr lang="en-GB" dirty="0" err="1"/>
              <a:t>parameterless</a:t>
            </a:r>
            <a:r>
              <a:rPr lang="en-GB" dirty="0"/>
              <a:t> and request instance</a:t>
            </a:r>
          </a:p>
          <a:p>
            <a:r>
              <a:rPr lang="en-GB" dirty="0"/>
              <a:t>Nothing requiring specific properties to be populated</a:t>
            </a:r>
          </a:p>
          <a:p>
            <a:r>
              <a:rPr lang="en-GB" dirty="0"/>
              <a:t>Nothing excluding known bad values</a:t>
            </a:r>
          </a:p>
          <a:p>
            <a:r>
              <a:rPr lang="en-GB" dirty="0"/>
              <a:t>Too much churn in the codebase and no way to be able to quickly detect some breaking changes</a:t>
            </a:r>
          </a:p>
          <a:p>
            <a:endParaRPr lang="en-GB" dirty="0"/>
          </a:p>
        </p:txBody>
      </p:sp>
      <p:sp>
        <p:nvSpPr>
          <p:cNvPr id="6" name="Content Placeholder 5">
            <a:extLst>
              <a:ext uri="{FF2B5EF4-FFF2-40B4-BE49-F238E27FC236}">
                <a16:creationId xmlns:a16="http://schemas.microsoft.com/office/drawing/2014/main" id="{5AD227D1-1D39-FB2C-8B80-3007CCAC267B}"/>
              </a:ext>
            </a:extLst>
          </p:cNvPr>
          <p:cNvSpPr>
            <a:spLocks noGrp="1"/>
          </p:cNvSpPr>
          <p:nvPr>
            <p:ph sz="quarter" idx="23"/>
          </p:nvPr>
        </p:nvSpPr>
        <p:spPr/>
        <p:txBody>
          <a:bodyPr/>
          <a:lstStyle/>
          <a:p>
            <a:pPr marL="0" indent="0">
              <a:buNone/>
            </a:pPr>
            <a:r>
              <a:rPr lang="en-GB" dirty="0"/>
              <a:t>Benefits:</a:t>
            </a:r>
          </a:p>
          <a:p>
            <a:r>
              <a:rPr lang="en-GB" dirty="0"/>
              <a:t>Provides a one true way to build a request</a:t>
            </a:r>
          </a:p>
          <a:p>
            <a:r>
              <a:rPr lang="en-GB" dirty="0"/>
              <a:t>Helps developers fall into the pit of success</a:t>
            </a:r>
          </a:p>
          <a:p>
            <a:r>
              <a:rPr lang="en-GB" dirty="0"/>
              <a:t>If the protos for a request change, you make the corresponding change in the request factory and then you can lean on the compiler/tools to tell you where the errors are</a:t>
            </a:r>
          </a:p>
          <a:p>
            <a:endParaRPr lang="en-GB" dirty="0"/>
          </a:p>
        </p:txBody>
      </p:sp>
    </p:spTree>
    <p:extLst>
      <p:ext uri="{BB962C8B-B14F-4D97-AF65-F5344CB8AC3E}">
        <p14:creationId xmlns:p14="http://schemas.microsoft.com/office/powerpoint/2010/main" val="25013143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86C1B-F991-690E-C00D-ED69DFA0A778}"/>
              </a:ext>
            </a:extLst>
          </p:cNvPr>
          <p:cNvSpPr>
            <a:spLocks noGrp="1"/>
          </p:cNvSpPr>
          <p:nvPr>
            <p:ph type="title"/>
          </p:nvPr>
        </p:nvSpPr>
        <p:spPr/>
        <p:txBody>
          <a:bodyPr/>
          <a:lstStyle/>
          <a:p>
            <a:r>
              <a:rPr lang="en-GB" dirty="0"/>
              <a:t>What does a </a:t>
            </a:r>
            <a:r>
              <a:rPr lang="en-GB" dirty="0" err="1"/>
              <a:t>RequestFactory</a:t>
            </a:r>
            <a:r>
              <a:rPr lang="en-GB" dirty="0"/>
              <a:t>/Builder look like?</a:t>
            </a:r>
          </a:p>
        </p:txBody>
      </p:sp>
      <p:sp>
        <p:nvSpPr>
          <p:cNvPr id="6" name="Content Placeholder 5">
            <a:extLst>
              <a:ext uri="{FF2B5EF4-FFF2-40B4-BE49-F238E27FC236}">
                <a16:creationId xmlns:a16="http://schemas.microsoft.com/office/drawing/2014/main" id="{BDA9279B-CE92-644E-A1DC-8B647DB61CAA}"/>
              </a:ext>
            </a:extLst>
          </p:cNvPr>
          <p:cNvSpPr>
            <a:spLocks noGrp="1"/>
          </p:cNvSpPr>
          <p:nvPr>
            <p:ph sz="quarter" idx="17"/>
          </p:nvPr>
        </p:nvSpPr>
        <p:spPr/>
        <p:txBody>
          <a:bodyPr/>
          <a:lstStyle/>
          <a:p>
            <a:endParaRPr lang="en-GB"/>
          </a:p>
        </p:txBody>
      </p:sp>
      <p:pic>
        <p:nvPicPr>
          <p:cNvPr id="7" name="Content Placeholder 2" descr="A screen shot of a computer program&#10;&#10;Description automatically generated">
            <a:extLst>
              <a:ext uri="{FF2B5EF4-FFF2-40B4-BE49-F238E27FC236}">
                <a16:creationId xmlns:a16="http://schemas.microsoft.com/office/drawing/2014/main" id="{3C8551D6-48BB-6C74-36DF-A58BF6DCEE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8790" y="1256168"/>
            <a:ext cx="8564170" cy="4848902"/>
          </a:xfrm>
          <a:prstGeom prst="rect">
            <a:avLst/>
          </a:prstGeom>
        </p:spPr>
      </p:pic>
    </p:spTree>
    <p:extLst>
      <p:ext uri="{BB962C8B-B14F-4D97-AF65-F5344CB8AC3E}">
        <p14:creationId xmlns:p14="http://schemas.microsoft.com/office/powerpoint/2010/main" val="16949291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BC072-6B40-227C-64CB-A98FA3534676}"/>
              </a:ext>
            </a:extLst>
          </p:cNvPr>
          <p:cNvSpPr>
            <a:spLocks noGrp="1"/>
          </p:cNvSpPr>
          <p:nvPr>
            <p:ph type="title"/>
          </p:nvPr>
        </p:nvSpPr>
        <p:spPr/>
        <p:txBody>
          <a:bodyPr>
            <a:normAutofit fontScale="90000"/>
          </a:bodyPr>
          <a:lstStyle/>
          <a:p>
            <a:r>
              <a:rPr lang="en-US" dirty="0"/>
              <a:t>How do you use the </a:t>
            </a:r>
            <a:r>
              <a:rPr lang="en-US" dirty="0" err="1"/>
              <a:t>ReadWidgetItemsRequestFactory</a:t>
            </a:r>
            <a:r>
              <a:rPr lang="en-US" dirty="0"/>
              <a:t>?</a:t>
            </a:r>
            <a:endParaRPr lang="en-GB" dirty="0"/>
          </a:p>
        </p:txBody>
      </p:sp>
      <p:pic>
        <p:nvPicPr>
          <p:cNvPr id="4" name="Content Placeholder 4" descr="A screen shot of a computer program&#10;&#10;Description automatically generated">
            <a:extLst>
              <a:ext uri="{FF2B5EF4-FFF2-40B4-BE49-F238E27FC236}">
                <a16:creationId xmlns:a16="http://schemas.microsoft.com/office/drawing/2014/main" id="{E3EDFA07-1387-2689-D419-123A96EB77E2}"/>
              </a:ext>
            </a:extLst>
          </p:cNvPr>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1819472" y="2454102"/>
            <a:ext cx="8554644" cy="2476846"/>
          </a:xfrm>
        </p:spPr>
      </p:pic>
    </p:spTree>
    <p:extLst>
      <p:ext uri="{BB962C8B-B14F-4D97-AF65-F5344CB8AC3E}">
        <p14:creationId xmlns:p14="http://schemas.microsoft.com/office/powerpoint/2010/main" val="36693155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FBA2C6-1968-AF4C-144F-4839CC7562D4}"/>
              </a:ext>
            </a:extLst>
          </p:cNvPr>
          <p:cNvSpPr>
            <a:spLocks noGrp="1"/>
          </p:cNvSpPr>
          <p:nvPr>
            <p:ph type="title"/>
          </p:nvPr>
        </p:nvSpPr>
        <p:spPr/>
        <p:txBody>
          <a:bodyPr/>
          <a:lstStyle/>
          <a:p>
            <a:r>
              <a:rPr lang="en-US" dirty="0"/>
              <a:t>Long Running Requests, Jobs, and Returning Larger Amounts of Data</a:t>
            </a:r>
            <a:endParaRPr lang="en-GB" dirty="0"/>
          </a:p>
        </p:txBody>
      </p:sp>
      <p:sp>
        <p:nvSpPr>
          <p:cNvPr id="5" name="Subtitle 4">
            <a:extLst>
              <a:ext uri="{FF2B5EF4-FFF2-40B4-BE49-F238E27FC236}">
                <a16:creationId xmlns:a16="http://schemas.microsoft.com/office/drawing/2014/main" id="{7DA5F351-6372-F414-EF4B-5CD1C2A8E2F6}"/>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9552664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8CB7C-EB79-F988-A251-B2DBF7349DEA}"/>
              </a:ext>
            </a:extLst>
          </p:cNvPr>
          <p:cNvSpPr>
            <a:spLocks noGrp="1"/>
          </p:cNvSpPr>
          <p:nvPr>
            <p:ph type="title"/>
          </p:nvPr>
        </p:nvSpPr>
        <p:spPr/>
        <p:txBody>
          <a:bodyPr/>
          <a:lstStyle/>
          <a:p>
            <a:r>
              <a:rPr lang="en-US" dirty="0"/>
              <a:t>Why should I use streaming?</a:t>
            </a:r>
            <a:endParaRPr lang="en-GB" dirty="0"/>
          </a:p>
        </p:txBody>
      </p:sp>
      <p:sp>
        <p:nvSpPr>
          <p:cNvPr id="4" name="Content Placeholder 3">
            <a:extLst>
              <a:ext uri="{FF2B5EF4-FFF2-40B4-BE49-F238E27FC236}">
                <a16:creationId xmlns:a16="http://schemas.microsoft.com/office/drawing/2014/main" id="{2E315C28-C2B2-C0F0-5FA3-CDC322790316}"/>
              </a:ext>
            </a:extLst>
          </p:cNvPr>
          <p:cNvSpPr>
            <a:spLocks noGrp="1"/>
          </p:cNvSpPr>
          <p:nvPr>
            <p:ph sz="quarter" idx="17"/>
          </p:nvPr>
        </p:nvSpPr>
        <p:spPr/>
        <p:txBody>
          <a:bodyPr/>
          <a:lstStyle/>
          <a:p>
            <a:r>
              <a:rPr lang="en-GB" dirty="0"/>
              <a:t>Efficiency: Streaming reduces overhead by enabling continuous communication, minimizing the need for repeated RPC calls.</a:t>
            </a:r>
          </a:p>
          <a:p>
            <a:r>
              <a:rPr lang="en-GB" dirty="0"/>
              <a:t>Real-time updates: Bidirectional streaming facilitates immediate data exchange between client and server, ideal for real-time applications like chats or collaborative editing.</a:t>
            </a:r>
          </a:p>
          <a:p>
            <a:r>
              <a:rPr lang="en-GB" dirty="0"/>
              <a:t>Resource optimization: Streaming allows asynchronous processing, optimizing resource usage and enhancing scalability.</a:t>
            </a:r>
          </a:p>
          <a:p>
            <a:r>
              <a:rPr lang="en-GB" dirty="0"/>
              <a:t>Flexible communication: One-way streaming suits scenarios where data flows in one direction, while bidirectional streaming supports simultaneous data exchange.</a:t>
            </a:r>
          </a:p>
          <a:p>
            <a:r>
              <a:rPr lang="en-GB" dirty="0"/>
              <a:t>Reduced latency: Streaming can decrease latency compared to traditional RPC calls, especially for large data transfers or frequent interactions.</a:t>
            </a:r>
          </a:p>
        </p:txBody>
      </p:sp>
    </p:spTree>
    <p:extLst>
      <p:ext uri="{BB962C8B-B14F-4D97-AF65-F5344CB8AC3E}">
        <p14:creationId xmlns:p14="http://schemas.microsoft.com/office/powerpoint/2010/main" val="13496403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8D114-9B6A-9B4C-A541-1C7F7D178943}"/>
              </a:ext>
            </a:extLst>
          </p:cNvPr>
          <p:cNvSpPr>
            <a:spLocks noGrp="1"/>
          </p:cNvSpPr>
          <p:nvPr>
            <p:ph type="title"/>
          </p:nvPr>
        </p:nvSpPr>
        <p:spPr/>
        <p:txBody>
          <a:bodyPr/>
          <a:lstStyle/>
          <a:p>
            <a:r>
              <a:rPr lang="en-US" dirty="0"/>
              <a:t>What do the protos for 1-way streaming look like?</a:t>
            </a:r>
            <a:endParaRPr lang="en-GB" dirty="0"/>
          </a:p>
        </p:txBody>
      </p:sp>
      <p:pic>
        <p:nvPicPr>
          <p:cNvPr id="4" name="Content Placeholder 4" descr="A screenshot of a computer program&#10;&#10;Description automatically generated">
            <a:extLst>
              <a:ext uri="{FF2B5EF4-FFF2-40B4-BE49-F238E27FC236}">
                <a16:creationId xmlns:a16="http://schemas.microsoft.com/office/drawing/2014/main" id="{437C9A9C-E1EC-FDCF-E83D-EDED510CC761}"/>
              </a:ext>
            </a:extLst>
          </p:cNvPr>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2424394" y="2792287"/>
            <a:ext cx="7344800" cy="1800476"/>
          </a:xfrm>
        </p:spPr>
      </p:pic>
    </p:spTree>
    <p:extLst>
      <p:ext uri="{BB962C8B-B14F-4D97-AF65-F5344CB8AC3E}">
        <p14:creationId xmlns:p14="http://schemas.microsoft.com/office/powerpoint/2010/main" val="17758680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EC873-B7F8-6707-0939-D31F85EFB35F}"/>
              </a:ext>
            </a:extLst>
          </p:cNvPr>
          <p:cNvSpPr>
            <a:spLocks noGrp="1"/>
          </p:cNvSpPr>
          <p:nvPr>
            <p:ph type="title"/>
          </p:nvPr>
        </p:nvSpPr>
        <p:spPr/>
        <p:txBody>
          <a:bodyPr>
            <a:normAutofit fontScale="90000"/>
          </a:bodyPr>
          <a:lstStyle/>
          <a:p>
            <a:r>
              <a:rPr lang="en-US" dirty="0"/>
              <a:t>What does the implementation of 1-way streaming look like?</a:t>
            </a:r>
            <a:endParaRPr lang="en-GB" dirty="0"/>
          </a:p>
        </p:txBody>
      </p:sp>
      <p:pic>
        <p:nvPicPr>
          <p:cNvPr id="4" name="Content Placeholder 4" descr="A screen shot of a computer program&#10;&#10;Description automatically generated">
            <a:extLst>
              <a:ext uri="{FF2B5EF4-FFF2-40B4-BE49-F238E27FC236}">
                <a16:creationId xmlns:a16="http://schemas.microsoft.com/office/drawing/2014/main" id="{C5967329-1EAD-66B6-272A-4BBDBCA5E18B}"/>
              </a:ext>
            </a:extLst>
          </p:cNvPr>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1952840" y="2663681"/>
            <a:ext cx="8287907" cy="2057687"/>
          </a:xfrm>
        </p:spPr>
      </p:pic>
    </p:spTree>
    <p:extLst>
      <p:ext uri="{BB962C8B-B14F-4D97-AF65-F5344CB8AC3E}">
        <p14:creationId xmlns:p14="http://schemas.microsoft.com/office/powerpoint/2010/main" val="42613807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E6487-3F8F-7AA0-981B-B70A70194856}"/>
              </a:ext>
            </a:extLst>
          </p:cNvPr>
          <p:cNvSpPr>
            <a:spLocks noGrp="1"/>
          </p:cNvSpPr>
          <p:nvPr>
            <p:ph type="title"/>
          </p:nvPr>
        </p:nvSpPr>
        <p:spPr/>
        <p:txBody>
          <a:bodyPr/>
          <a:lstStyle/>
          <a:p>
            <a:r>
              <a:rPr lang="en-US" dirty="0"/>
              <a:t>How do I use 1-way streaming?</a:t>
            </a:r>
            <a:endParaRPr lang="en-GB" dirty="0"/>
          </a:p>
        </p:txBody>
      </p:sp>
      <p:pic>
        <p:nvPicPr>
          <p:cNvPr id="4" name="Content Placeholder 8" descr="A computer screen shot of a program code&#10;&#10;Description automatically generated">
            <a:extLst>
              <a:ext uri="{FF2B5EF4-FFF2-40B4-BE49-F238E27FC236}">
                <a16:creationId xmlns:a16="http://schemas.microsoft.com/office/drawing/2014/main" id="{B939DD44-85E8-4D38-7C26-45152AFBB431}"/>
              </a:ext>
            </a:extLst>
          </p:cNvPr>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1709919" y="1396679"/>
            <a:ext cx="8773749" cy="4591691"/>
          </a:xfrm>
        </p:spPr>
      </p:pic>
    </p:spTree>
    <p:extLst>
      <p:ext uri="{BB962C8B-B14F-4D97-AF65-F5344CB8AC3E}">
        <p14:creationId xmlns:p14="http://schemas.microsoft.com/office/powerpoint/2010/main" val="238407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5F28F8-77EC-4B99-3AB0-1F3E681C68DB}"/>
              </a:ext>
            </a:extLst>
          </p:cNvPr>
          <p:cNvSpPr>
            <a:spLocks noGrp="1"/>
          </p:cNvSpPr>
          <p:nvPr>
            <p:ph type="title"/>
          </p:nvPr>
        </p:nvSpPr>
        <p:spPr/>
        <p:txBody>
          <a:bodyPr/>
          <a:lstStyle/>
          <a:p>
            <a:r>
              <a:rPr lang="en-US" dirty="0"/>
              <a:t>What is </a:t>
            </a:r>
            <a:r>
              <a:rPr lang="en-US" dirty="0" err="1"/>
              <a:t>gRPC</a:t>
            </a:r>
            <a:r>
              <a:rPr lang="en-US" dirty="0"/>
              <a:t>?</a:t>
            </a:r>
            <a:endParaRPr lang="en-GB" dirty="0"/>
          </a:p>
        </p:txBody>
      </p:sp>
      <p:sp>
        <p:nvSpPr>
          <p:cNvPr id="7" name="Content Placeholder 6">
            <a:extLst>
              <a:ext uri="{FF2B5EF4-FFF2-40B4-BE49-F238E27FC236}">
                <a16:creationId xmlns:a16="http://schemas.microsoft.com/office/drawing/2014/main" id="{80AC2B00-6BDD-B102-74E9-83FA07605C43}"/>
              </a:ext>
            </a:extLst>
          </p:cNvPr>
          <p:cNvSpPr>
            <a:spLocks noGrp="1"/>
          </p:cNvSpPr>
          <p:nvPr>
            <p:ph sz="quarter" idx="17"/>
          </p:nvPr>
        </p:nvSpPr>
        <p:spPr/>
        <p:txBody>
          <a:bodyPr anchor="ctr"/>
          <a:lstStyle/>
          <a:p>
            <a:pPr marL="0" indent="0" algn="ctr">
              <a:buNone/>
            </a:pPr>
            <a:r>
              <a:rPr lang="en-GB" dirty="0" err="1"/>
              <a:t>gRPC</a:t>
            </a:r>
            <a:r>
              <a:rPr lang="en-GB" dirty="0"/>
              <a:t> is a modern open source high performance Remote Procedure Call (RPC) framework that can run in any environment. It can efficiently connect services in and across data </a:t>
            </a:r>
            <a:r>
              <a:rPr lang="en-GB" dirty="0" err="1"/>
              <a:t>centers</a:t>
            </a:r>
            <a:r>
              <a:rPr lang="en-GB" dirty="0"/>
              <a:t> with pluggable support for load balancing, tracing, health checking and authentication. It is also applicable in last mile of distributed computing to connect devices, mobile applications and browsers to backend services.</a:t>
            </a:r>
          </a:p>
          <a:p>
            <a:pPr marL="0" indent="0" algn="ctr">
              <a:buNone/>
            </a:pPr>
            <a:r>
              <a:rPr lang="en-GB" dirty="0"/>
              <a:t>- https://grpc.io/</a:t>
            </a:r>
          </a:p>
        </p:txBody>
      </p:sp>
    </p:spTree>
    <p:extLst>
      <p:ext uri="{BB962C8B-B14F-4D97-AF65-F5344CB8AC3E}">
        <p14:creationId xmlns:p14="http://schemas.microsoft.com/office/powerpoint/2010/main" val="20225313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FE8C2-F4F9-E99A-FB5D-27B90AF8F7A0}"/>
              </a:ext>
            </a:extLst>
          </p:cNvPr>
          <p:cNvSpPr>
            <a:spLocks noGrp="1"/>
          </p:cNvSpPr>
          <p:nvPr>
            <p:ph type="title"/>
          </p:nvPr>
        </p:nvSpPr>
        <p:spPr/>
        <p:txBody>
          <a:bodyPr>
            <a:normAutofit fontScale="90000"/>
          </a:bodyPr>
          <a:lstStyle/>
          <a:p>
            <a:r>
              <a:rPr lang="en-US" dirty="0"/>
              <a:t>What do the protos for bi-directional streaming look like?</a:t>
            </a:r>
            <a:endParaRPr lang="en-GB" dirty="0"/>
          </a:p>
        </p:txBody>
      </p:sp>
      <p:pic>
        <p:nvPicPr>
          <p:cNvPr id="4" name="Content Placeholder 4" descr="A screenshot of a computer program&#10;&#10;Description automatically generated">
            <a:extLst>
              <a:ext uri="{FF2B5EF4-FFF2-40B4-BE49-F238E27FC236}">
                <a16:creationId xmlns:a16="http://schemas.microsoft.com/office/drawing/2014/main" id="{ED6A04A0-82B0-3327-FCC2-17772EEBBE30}"/>
              </a:ext>
            </a:extLst>
          </p:cNvPr>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2086209" y="2806576"/>
            <a:ext cx="8021169" cy="1771897"/>
          </a:xfrm>
        </p:spPr>
      </p:pic>
    </p:spTree>
    <p:extLst>
      <p:ext uri="{BB962C8B-B14F-4D97-AF65-F5344CB8AC3E}">
        <p14:creationId xmlns:p14="http://schemas.microsoft.com/office/powerpoint/2010/main" val="4918206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F68C8-19B7-5E02-BF12-64773BD45EDC}"/>
              </a:ext>
            </a:extLst>
          </p:cNvPr>
          <p:cNvSpPr>
            <a:spLocks noGrp="1"/>
          </p:cNvSpPr>
          <p:nvPr>
            <p:ph type="title"/>
          </p:nvPr>
        </p:nvSpPr>
        <p:spPr/>
        <p:txBody>
          <a:bodyPr>
            <a:normAutofit fontScale="90000"/>
          </a:bodyPr>
          <a:lstStyle/>
          <a:p>
            <a:r>
              <a:rPr lang="en-US" dirty="0"/>
              <a:t>What does the implementation of bi-directional streaming look like?</a:t>
            </a:r>
            <a:endParaRPr lang="en-GB" dirty="0"/>
          </a:p>
        </p:txBody>
      </p:sp>
      <p:pic>
        <p:nvPicPr>
          <p:cNvPr id="4" name="Content Placeholder 4" descr="A screen shot of a computer&#10;&#10;Description automatically generated">
            <a:extLst>
              <a:ext uri="{FF2B5EF4-FFF2-40B4-BE49-F238E27FC236}">
                <a16:creationId xmlns:a16="http://schemas.microsoft.com/office/drawing/2014/main" id="{DF502998-D28D-F979-37AD-38B2350E5BAD}"/>
              </a:ext>
            </a:extLst>
          </p:cNvPr>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455613" y="2813101"/>
            <a:ext cx="11282362" cy="1758847"/>
          </a:xfrm>
        </p:spPr>
      </p:pic>
    </p:spTree>
    <p:extLst>
      <p:ext uri="{BB962C8B-B14F-4D97-AF65-F5344CB8AC3E}">
        <p14:creationId xmlns:p14="http://schemas.microsoft.com/office/powerpoint/2010/main" val="12433371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0B614-8442-1D0A-FFE2-A24DCBA5D270}"/>
              </a:ext>
            </a:extLst>
          </p:cNvPr>
          <p:cNvSpPr>
            <a:spLocks noGrp="1"/>
          </p:cNvSpPr>
          <p:nvPr>
            <p:ph type="title"/>
          </p:nvPr>
        </p:nvSpPr>
        <p:spPr/>
        <p:txBody>
          <a:bodyPr/>
          <a:lstStyle/>
          <a:p>
            <a:r>
              <a:rPr lang="en-US" dirty="0"/>
              <a:t>How do I use bi-directional streaming?</a:t>
            </a:r>
            <a:endParaRPr lang="en-GB" dirty="0"/>
          </a:p>
        </p:txBody>
      </p:sp>
      <p:pic>
        <p:nvPicPr>
          <p:cNvPr id="4" name="Content Placeholder 8" descr="A screen shot of a computer program&#10;&#10;Description automatically generated">
            <a:extLst>
              <a:ext uri="{FF2B5EF4-FFF2-40B4-BE49-F238E27FC236}">
                <a16:creationId xmlns:a16="http://schemas.microsoft.com/office/drawing/2014/main" id="{D24ACF46-A2A5-8C4B-A67A-8A4743159A7A}"/>
              </a:ext>
            </a:extLst>
          </p:cNvPr>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2316530" y="1371600"/>
            <a:ext cx="7560527" cy="4641850"/>
          </a:xfrm>
        </p:spPr>
      </p:pic>
    </p:spTree>
    <p:extLst>
      <p:ext uri="{BB962C8B-B14F-4D97-AF65-F5344CB8AC3E}">
        <p14:creationId xmlns:p14="http://schemas.microsoft.com/office/powerpoint/2010/main" val="5680452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BD277-CCBD-C115-DD7A-F8C16322F02D}"/>
              </a:ext>
            </a:extLst>
          </p:cNvPr>
          <p:cNvSpPr>
            <a:spLocks noGrp="1"/>
          </p:cNvSpPr>
          <p:nvPr>
            <p:ph type="title"/>
          </p:nvPr>
        </p:nvSpPr>
        <p:spPr/>
        <p:txBody>
          <a:bodyPr/>
          <a:lstStyle/>
          <a:p>
            <a:r>
              <a:rPr lang="en-US" dirty="0"/>
              <a:t>When should you use </a:t>
            </a:r>
            <a:r>
              <a:rPr lang="en-US" dirty="0" err="1"/>
              <a:t>gRPC</a:t>
            </a:r>
            <a:r>
              <a:rPr lang="en-US" dirty="0"/>
              <a:t> in your solution?</a:t>
            </a:r>
            <a:endParaRPr lang="en-GB" dirty="0"/>
          </a:p>
        </p:txBody>
      </p:sp>
      <p:sp>
        <p:nvSpPr>
          <p:cNvPr id="4" name="Subtitle 3">
            <a:extLst>
              <a:ext uri="{FF2B5EF4-FFF2-40B4-BE49-F238E27FC236}">
                <a16:creationId xmlns:a16="http://schemas.microsoft.com/office/drawing/2014/main" id="{26ADF9E2-B903-AB21-603A-A94777FFC64F}"/>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6478877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B5E76F-6AD1-C60F-32F3-4BCAC62A58B4}"/>
              </a:ext>
            </a:extLst>
          </p:cNvPr>
          <p:cNvSpPr>
            <a:spLocks noGrp="1"/>
          </p:cNvSpPr>
          <p:nvPr>
            <p:ph type="title"/>
          </p:nvPr>
        </p:nvSpPr>
        <p:spPr/>
        <p:txBody>
          <a:bodyPr>
            <a:normAutofit/>
          </a:bodyPr>
          <a:lstStyle/>
          <a:p>
            <a:r>
              <a:rPr lang="en-GB" dirty="0"/>
              <a:t>When You Should Use </a:t>
            </a:r>
            <a:r>
              <a:rPr lang="en-GB" dirty="0" err="1"/>
              <a:t>gRPC</a:t>
            </a:r>
            <a:endParaRPr lang="en-GB" dirty="0"/>
          </a:p>
        </p:txBody>
      </p:sp>
      <p:sp>
        <p:nvSpPr>
          <p:cNvPr id="5" name="Content Placeholder 4">
            <a:extLst>
              <a:ext uri="{FF2B5EF4-FFF2-40B4-BE49-F238E27FC236}">
                <a16:creationId xmlns:a16="http://schemas.microsoft.com/office/drawing/2014/main" id="{3ECB812F-F246-5672-9E5F-573A3C6F3C5F}"/>
              </a:ext>
            </a:extLst>
          </p:cNvPr>
          <p:cNvSpPr>
            <a:spLocks noGrp="1"/>
          </p:cNvSpPr>
          <p:nvPr>
            <p:ph sz="quarter" idx="17"/>
          </p:nvPr>
        </p:nvSpPr>
        <p:spPr/>
        <p:txBody>
          <a:bodyPr>
            <a:normAutofit/>
          </a:bodyPr>
          <a:lstStyle/>
          <a:p>
            <a:pPr marL="342900" indent="-342900">
              <a:buFont typeface="+mj-lt"/>
              <a:buAutoNum type="arabicPeriod"/>
            </a:pPr>
            <a:r>
              <a:rPr lang="en-GB" dirty="0"/>
              <a:t>High Performance and Low Latency</a:t>
            </a:r>
          </a:p>
          <a:p>
            <a:pPr marL="342900" indent="-342900">
              <a:buFont typeface="+mj-lt"/>
              <a:buAutoNum type="arabicPeriod"/>
            </a:pPr>
            <a:r>
              <a:rPr lang="en-GB" dirty="0"/>
              <a:t>Microservices Architecture</a:t>
            </a:r>
          </a:p>
          <a:p>
            <a:pPr marL="342900" indent="-342900">
              <a:buFont typeface="+mj-lt"/>
              <a:buAutoNum type="arabicPeriod"/>
            </a:pPr>
            <a:r>
              <a:rPr lang="en-GB" dirty="0"/>
              <a:t>Real-Time Communication</a:t>
            </a:r>
          </a:p>
          <a:p>
            <a:pPr marL="342900" indent="-342900">
              <a:buFont typeface="+mj-lt"/>
              <a:buAutoNum type="arabicPeriod"/>
            </a:pPr>
            <a:r>
              <a:rPr lang="en-GB" dirty="0"/>
              <a:t>Strongly Typed Contracts</a:t>
            </a:r>
          </a:p>
          <a:p>
            <a:pPr marL="342900" indent="-342900">
              <a:buFont typeface="+mj-lt"/>
              <a:buAutoNum type="arabicPeriod"/>
            </a:pPr>
            <a:r>
              <a:rPr lang="en-GB" dirty="0"/>
              <a:t>Cross-Language Compatibility</a:t>
            </a:r>
          </a:p>
          <a:p>
            <a:pPr marL="342900" indent="-342900">
              <a:buFont typeface="+mj-lt"/>
              <a:buAutoNum type="arabicPeriod"/>
            </a:pPr>
            <a:r>
              <a:rPr lang="en-GB" dirty="0"/>
              <a:t>Efficient Data Serialization</a:t>
            </a:r>
          </a:p>
          <a:p>
            <a:pPr marL="342900" indent="-342900">
              <a:buFont typeface="+mj-lt"/>
              <a:buAutoNum type="arabicPeriod"/>
            </a:pPr>
            <a:r>
              <a:rPr lang="en-GB" dirty="0"/>
              <a:t>Built-In Code Generation</a:t>
            </a:r>
          </a:p>
        </p:txBody>
      </p:sp>
    </p:spTree>
    <p:extLst>
      <p:ext uri="{BB962C8B-B14F-4D97-AF65-F5344CB8AC3E}">
        <p14:creationId xmlns:p14="http://schemas.microsoft.com/office/powerpoint/2010/main" val="239617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FCB2B-4EA8-0477-E63E-76A672246F13}"/>
              </a:ext>
            </a:extLst>
          </p:cNvPr>
          <p:cNvSpPr>
            <a:spLocks noGrp="1"/>
          </p:cNvSpPr>
          <p:nvPr>
            <p:ph type="title"/>
          </p:nvPr>
        </p:nvSpPr>
        <p:spPr/>
        <p:txBody>
          <a:bodyPr/>
          <a:lstStyle/>
          <a:p>
            <a:r>
              <a:rPr lang="en-US" dirty="0"/>
              <a:t>Example Use Cases for </a:t>
            </a:r>
            <a:r>
              <a:rPr lang="en-US" dirty="0" err="1"/>
              <a:t>gRPC</a:t>
            </a:r>
            <a:endParaRPr lang="en-GB" dirty="0"/>
          </a:p>
        </p:txBody>
      </p:sp>
      <p:sp>
        <p:nvSpPr>
          <p:cNvPr id="3" name="Content Placeholder 2">
            <a:extLst>
              <a:ext uri="{FF2B5EF4-FFF2-40B4-BE49-F238E27FC236}">
                <a16:creationId xmlns:a16="http://schemas.microsoft.com/office/drawing/2014/main" id="{F33C03E8-84FE-B8CC-F726-A8871842A4A4}"/>
              </a:ext>
            </a:extLst>
          </p:cNvPr>
          <p:cNvSpPr>
            <a:spLocks noGrp="1"/>
          </p:cNvSpPr>
          <p:nvPr>
            <p:ph sz="quarter" idx="17"/>
          </p:nvPr>
        </p:nvSpPr>
        <p:spPr/>
        <p:txBody>
          <a:bodyPr/>
          <a:lstStyle/>
          <a:p>
            <a:r>
              <a:rPr lang="en-GB" dirty="0"/>
              <a:t>Microservices Communication: Efficient communication between microservices in a distributed system.</a:t>
            </a:r>
          </a:p>
          <a:p>
            <a:r>
              <a:rPr lang="en-GB" dirty="0"/>
              <a:t>Real-Time Applications: Applications requiring real-time data exchange, such as gaming, financial trading platforms, or live sports updates.</a:t>
            </a:r>
          </a:p>
          <a:p>
            <a:r>
              <a:rPr lang="en-GB" dirty="0"/>
              <a:t>Cross-Platform Services: Services that need to be consumed by clients written in different programming languages.</a:t>
            </a:r>
          </a:p>
          <a:p>
            <a:r>
              <a:rPr lang="en-GB" dirty="0"/>
              <a:t>IoT: Communication between IoT devices and backend services.</a:t>
            </a:r>
          </a:p>
          <a:p>
            <a:endParaRPr lang="en-GB" dirty="0"/>
          </a:p>
        </p:txBody>
      </p:sp>
    </p:spTree>
    <p:extLst>
      <p:ext uri="{BB962C8B-B14F-4D97-AF65-F5344CB8AC3E}">
        <p14:creationId xmlns:p14="http://schemas.microsoft.com/office/powerpoint/2010/main" val="25595230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D6162-9753-AB54-4B51-739716FFCD49}"/>
              </a:ext>
            </a:extLst>
          </p:cNvPr>
          <p:cNvSpPr>
            <a:spLocks noGrp="1"/>
          </p:cNvSpPr>
          <p:nvPr>
            <p:ph type="title"/>
          </p:nvPr>
        </p:nvSpPr>
        <p:spPr/>
        <p:txBody>
          <a:bodyPr/>
          <a:lstStyle/>
          <a:p>
            <a:r>
              <a:rPr lang="en-GB" dirty="0"/>
              <a:t>When Not to Use </a:t>
            </a:r>
            <a:r>
              <a:rPr lang="en-GB" dirty="0" err="1"/>
              <a:t>gRPC</a:t>
            </a:r>
            <a:endParaRPr lang="en-GB" dirty="0"/>
          </a:p>
        </p:txBody>
      </p:sp>
      <p:sp>
        <p:nvSpPr>
          <p:cNvPr id="3" name="Content Placeholder 2">
            <a:extLst>
              <a:ext uri="{FF2B5EF4-FFF2-40B4-BE49-F238E27FC236}">
                <a16:creationId xmlns:a16="http://schemas.microsoft.com/office/drawing/2014/main" id="{E6DB52AF-FDC2-8C66-448D-D2C09C708B70}"/>
              </a:ext>
            </a:extLst>
          </p:cNvPr>
          <p:cNvSpPr>
            <a:spLocks noGrp="1"/>
          </p:cNvSpPr>
          <p:nvPr>
            <p:ph sz="quarter" idx="17"/>
          </p:nvPr>
        </p:nvSpPr>
        <p:spPr/>
        <p:txBody>
          <a:bodyPr/>
          <a:lstStyle/>
          <a:p>
            <a:r>
              <a:rPr lang="en-GB" dirty="0"/>
              <a:t>Browser-Based Applications: </a:t>
            </a:r>
            <a:r>
              <a:rPr lang="en-GB" dirty="0" err="1"/>
              <a:t>gRPC</a:t>
            </a:r>
            <a:r>
              <a:rPr lang="en-GB" dirty="0"/>
              <a:t> is not natively supported in browsers. While there are workarounds like </a:t>
            </a:r>
            <a:r>
              <a:rPr lang="en-GB" dirty="0" err="1"/>
              <a:t>gRPC</a:t>
            </a:r>
            <a:r>
              <a:rPr lang="en-GB" dirty="0"/>
              <a:t>-Web, it might be simpler to use REST for browser-based clients.</a:t>
            </a:r>
          </a:p>
          <a:p>
            <a:r>
              <a:rPr lang="en-GB" dirty="0"/>
              <a:t>Simple CRUD Operations: For simple CRUD operations, REST might be more straightforward and easier to implement.</a:t>
            </a:r>
          </a:p>
          <a:p>
            <a:r>
              <a:rPr lang="en-GB" dirty="0"/>
              <a:t>Human-Readable Data: If you need human-readable data formats (e.g., for debugging or logging), JSON over REST might be more appropriate.</a:t>
            </a:r>
          </a:p>
        </p:txBody>
      </p:sp>
    </p:spTree>
    <p:extLst>
      <p:ext uri="{BB962C8B-B14F-4D97-AF65-F5344CB8AC3E}">
        <p14:creationId xmlns:p14="http://schemas.microsoft.com/office/powerpoint/2010/main" val="8954795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B76DF-C1D1-E110-325A-3F080EA1789D}"/>
              </a:ext>
            </a:extLst>
          </p:cNvPr>
          <p:cNvSpPr>
            <a:spLocks noGrp="1"/>
          </p:cNvSpPr>
          <p:nvPr>
            <p:ph type="title"/>
          </p:nvPr>
        </p:nvSpPr>
        <p:spPr/>
        <p:txBody>
          <a:bodyPr/>
          <a:lstStyle/>
          <a:p>
            <a:r>
              <a:rPr lang="en-US" dirty="0"/>
              <a:t>Links</a:t>
            </a:r>
            <a:endParaRPr lang="en-GB" dirty="0"/>
          </a:p>
        </p:txBody>
      </p:sp>
      <p:sp>
        <p:nvSpPr>
          <p:cNvPr id="3" name="Content Placeholder 2">
            <a:extLst>
              <a:ext uri="{FF2B5EF4-FFF2-40B4-BE49-F238E27FC236}">
                <a16:creationId xmlns:a16="http://schemas.microsoft.com/office/drawing/2014/main" id="{9826CF5F-F976-2076-344D-C6FD2AF4DE46}"/>
              </a:ext>
            </a:extLst>
          </p:cNvPr>
          <p:cNvSpPr>
            <a:spLocks noGrp="1"/>
          </p:cNvSpPr>
          <p:nvPr>
            <p:ph sz="quarter" idx="17"/>
          </p:nvPr>
        </p:nvSpPr>
        <p:spPr/>
        <p:txBody>
          <a:bodyPr/>
          <a:lstStyle/>
          <a:p>
            <a:r>
              <a:rPr lang="en-US" dirty="0" err="1"/>
              <a:t>gRPC</a:t>
            </a:r>
            <a:endParaRPr lang="en-US" dirty="0"/>
          </a:p>
          <a:p>
            <a:pPr lvl="1"/>
            <a:r>
              <a:rPr lang="en-US" dirty="0">
                <a:hlinkClick r:id="rId2"/>
              </a:rPr>
              <a:t>https://grpc.io/</a:t>
            </a:r>
            <a:endParaRPr lang="en-US" dirty="0"/>
          </a:p>
          <a:p>
            <a:r>
              <a:rPr lang="en-US" dirty="0" err="1"/>
              <a:t>Protobuf</a:t>
            </a:r>
            <a:endParaRPr lang="en-US" dirty="0"/>
          </a:p>
          <a:p>
            <a:pPr lvl="1"/>
            <a:r>
              <a:rPr lang="en-US" dirty="0">
                <a:hlinkClick r:id="rId3"/>
              </a:rPr>
              <a:t>https://protobuf.dev/</a:t>
            </a:r>
            <a:endParaRPr lang="en-US" dirty="0"/>
          </a:p>
          <a:p>
            <a:r>
              <a:rPr lang="en-US" dirty="0" err="1"/>
              <a:t>FluentValidation</a:t>
            </a:r>
            <a:endParaRPr lang="en-US" dirty="0"/>
          </a:p>
          <a:p>
            <a:pPr lvl="1"/>
            <a:r>
              <a:rPr lang="en-GB" dirty="0">
                <a:hlinkClick r:id="rId4"/>
              </a:rPr>
              <a:t>https://fluentvalidation.net</a:t>
            </a:r>
            <a:endParaRPr lang="en-GB" dirty="0"/>
          </a:p>
          <a:p>
            <a:r>
              <a:rPr lang="en-GB" dirty="0"/>
              <a:t>JetBrains ReSharper</a:t>
            </a:r>
          </a:p>
          <a:p>
            <a:pPr lvl="1"/>
            <a:r>
              <a:rPr lang="en-GB" dirty="0">
                <a:hlinkClick r:id="rId5"/>
              </a:rPr>
              <a:t>https://www.jetbrains.com/resharper/</a:t>
            </a:r>
            <a:endParaRPr lang="en-GB" dirty="0"/>
          </a:p>
          <a:p>
            <a:r>
              <a:rPr lang="en-GB" dirty="0"/>
              <a:t>Benchmark.NET</a:t>
            </a:r>
          </a:p>
          <a:p>
            <a:pPr lvl="1"/>
            <a:r>
              <a:rPr lang="en-GB" dirty="0">
                <a:hlinkClick r:id="rId6"/>
              </a:rPr>
              <a:t>https://github.com/dotnet/BenchmarkDotNet/</a:t>
            </a:r>
            <a:endParaRPr lang="en-GB" dirty="0"/>
          </a:p>
          <a:p>
            <a:pPr lvl="1"/>
            <a:r>
              <a:rPr lang="en-GB" dirty="0">
                <a:hlinkClick r:id="rId7"/>
              </a:rPr>
              <a:t>https://www.benchmarkdotnet.org/</a:t>
            </a:r>
            <a:endParaRPr lang="en-GB" dirty="0"/>
          </a:p>
        </p:txBody>
      </p:sp>
    </p:spTree>
    <p:extLst>
      <p:ext uri="{BB962C8B-B14F-4D97-AF65-F5344CB8AC3E}">
        <p14:creationId xmlns:p14="http://schemas.microsoft.com/office/powerpoint/2010/main" val="37467976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07F2-149C-3486-BB0C-2138619E348E}"/>
              </a:ext>
            </a:extLst>
          </p:cNvPr>
          <p:cNvSpPr>
            <a:spLocks noGrp="1"/>
          </p:cNvSpPr>
          <p:nvPr>
            <p:ph type="title"/>
          </p:nvPr>
        </p:nvSpPr>
        <p:spPr/>
        <p:txBody>
          <a:bodyPr/>
          <a:lstStyle/>
          <a:p>
            <a:r>
              <a:rPr lang="en-GB" dirty="0"/>
              <a:t>Questions?</a:t>
            </a:r>
          </a:p>
        </p:txBody>
      </p:sp>
      <p:sp>
        <p:nvSpPr>
          <p:cNvPr id="4" name="Subtitle 3">
            <a:extLst>
              <a:ext uri="{FF2B5EF4-FFF2-40B4-BE49-F238E27FC236}">
                <a16:creationId xmlns:a16="http://schemas.microsoft.com/office/drawing/2014/main" id="{D583FB85-1888-276E-A95B-A05A21D8C119}"/>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9026606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0E577-E5D3-63F3-17AA-11EF9077C7B0}"/>
              </a:ext>
            </a:extLst>
          </p:cNvPr>
          <p:cNvSpPr>
            <a:spLocks noGrp="1"/>
          </p:cNvSpPr>
          <p:nvPr>
            <p:ph type="title"/>
          </p:nvPr>
        </p:nvSpPr>
        <p:spPr/>
        <p:txBody>
          <a:bodyPr/>
          <a:lstStyle/>
          <a:p>
            <a:r>
              <a:rPr lang="en-US" dirty="0"/>
              <a:t>Contact Info</a:t>
            </a:r>
            <a:endParaRPr lang="en-GB" dirty="0"/>
          </a:p>
        </p:txBody>
      </p:sp>
      <p:sp>
        <p:nvSpPr>
          <p:cNvPr id="4" name="Content Placeholder 3">
            <a:extLst>
              <a:ext uri="{FF2B5EF4-FFF2-40B4-BE49-F238E27FC236}">
                <a16:creationId xmlns:a16="http://schemas.microsoft.com/office/drawing/2014/main" id="{8DCB0A69-2FD0-27AA-EE99-14B065B56D6F}"/>
              </a:ext>
            </a:extLst>
          </p:cNvPr>
          <p:cNvSpPr>
            <a:spLocks noGrp="1"/>
          </p:cNvSpPr>
          <p:nvPr>
            <p:ph sz="quarter" idx="17"/>
          </p:nvPr>
        </p:nvSpPr>
        <p:spPr/>
        <p:txBody>
          <a:bodyPr/>
          <a:lstStyle/>
          <a:p>
            <a:r>
              <a:rPr lang="en-GB" dirty="0"/>
              <a:t>Software Engineer</a:t>
            </a:r>
          </a:p>
          <a:p>
            <a:r>
              <a:rPr lang="en-GB" dirty="0"/>
              <a:t>Software Engineering Capability Lead (Houston)</a:t>
            </a:r>
          </a:p>
          <a:p>
            <a:endParaRPr lang="en-GB" dirty="0"/>
          </a:p>
          <a:p>
            <a:r>
              <a:rPr lang="en-GB" dirty="0"/>
              <a:t>Email: tony.cardella@bjss.com</a:t>
            </a:r>
          </a:p>
          <a:p>
            <a:r>
              <a:rPr lang="en-GB" dirty="0"/>
              <a:t>LinkedIn: https://www.linkedin.com/in/tcardella/</a:t>
            </a:r>
          </a:p>
          <a:p>
            <a:r>
              <a:rPr lang="en-GB" dirty="0"/>
              <a:t>Blog: https://codegorilla.com</a:t>
            </a:r>
          </a:p>
        </p:txBody>
      </p:sp>
      <p:pic>
        <p:nvPicPr>
          <p:cNvPr id="6" name="Picture Placeholder 8" descr="A qr code on a black background">
            <a:extLst>
              <a:ext uri="{FF2B5EF4-FFF2-40B4-BE49-F238E27FC236}">
                <a16:creationId xmlns:a16="http://schemas.microsoft.com/office/drawing/2014/main" id="{96CB2FCD-3724-DF40-CFD7-BC42214D0D73}"/>
              </a:ext>
            </a:extLst>
          </p:cNvPr>
          <p:cNvPicPr>
            <a:picLocks noGrp="1" noChangeAspect="1"/>
          </p:cNvPicPr>
          <p:nvPr>
            <p:ph sz="quarter" idx="18"/>
          </p:nvPr>
        </p:nvPicPr>
        <p:blipFill>
          <a:blip r:embed="rId2">
            <a:extLst>
              <a:ext uri="{28A0092B-C50C-407E-A947-70E740481C1C}">
                <a14:useLocalDpi xmlns:a14="http://schemas.microsoft.com/office/drawing/2010/main" val="0"/>
              </a:ext>
            </a:extLst>
          </a:blip>
          <a:srcRect t="1395" b="1395"/>
          <a:stretch>
            <a:fillRect/>
          </a:stretch>
        </p:blipFill>
        <p:spPr>
          <a:xfrm>
            <a:off x="7915275" y="1774126"/>
            <a:ext cx="3822700" cy="3836798"/>
          </a:xfrm>
        </p:spPr>
      </p:pic>
    </p:spTree>
    <p:extLst>
      <p:ext uri="{BB962C8B-B14F-4D97-AF65-F5344CB8AC3E}">
        <p14:creationId xmlns:p14="http://schemas.microsoft.com/office/powerpoint/2010/main" val="3815682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1FDA5A73-0E53-C26F-11C1-805542808F4F}"/>
              </a:ext>
            </a:extLst>
          </p:cNvPr>
          <p:cNvSpPr>
            <a:spLocks noGrp="1"/>
          </p:cNvSpPr>
          <p:nvPr>
            <p:ph type="title"/>
          </p:nvPr>
        </p:nvSpPr>
        <p:spPr/>
        <p:txBody>
          <a:bodyPr>
            <a:normAutofit/>
          </a:bodyPr>
          <a:lstStyle/>
          <a:p>
            <a:r>
              <a:rPr lang="en-US" dirty="0" err="1"/>
              <a:t>gRPC</a:t>
            </a:r>
            <a:r>
              <a:rPr lang="en-US" dirty="0"/>
              <a:t> vs REST API: Protocol and Data Format</a:t>
            </a:r>
            <a:endParaRPr lang="en-GB" dirty="0"/>
          </a:p>
        </p:txBody>
      </p:sp>
      <p:pic>
        <p:nvPicPr>
          <p:cNvPr id="43" name="Picture Placeholder 42" descr="A blue cube with black background&#10;&#10;Description automatically generated">
            <a:extLst>
              <a:ext uri="{FF2B5EF4-FFF2-40B4-BE49-F238E27FC236}">
                <a16:creationId xmlns:a16="http://schemas.microsoft.com/office/drawing/2014/main" id="{C4605079-E03F-FCBF-B989-BE1DEB92DCC3}"/>
              </a:ext>
            </a:extLst>
          </p:cNvPr>
          <p:cNvPicPr>
            <a:picLocks noGrp="1" noChangeAspect="1"/>
          </p:cNvPicPr>
          <p:nvPr>
            <p:ph type="pic" sz="quarter" idx="39"/>
          </p:nvPr>
        </p:nvPicPr>
        <p:blipFill>
          <a:blip r:embed="rId2"/>
          <a:srcRect t="100" b="100"/>
          <a:stretch>
            <a:fillRect/>
          </a:stretch>
        </p:blipFill>
        <p:spPr/>
      </p:pic>
      <p:pic>
        <p:nvPicPr>
          <p:cNvPr id="45" name="Picture Placeholder 44" descr="A screen shot of a device&#10;&#10;Description automatically generated">
            <a:extLst>
              <a:ext uri="{FF2B5EF4-FFF2-40B4-BE49-F238E27FC236}">
                <a16:creationId xmlns:a16="http://schemas.microsoft.com/office/drawing/2014/main" id="{82DF69ED-3CF3-A739-5161-E547FB19CF33}"/>
              </a:ext>
            </a:extLst>
          </p:cNvPr>
          <p:cNvPicPr>
            <a:picLocks noGrp="1" noChangeAspect="1"/>
          </p:cNvPicPr>
          <p:nvPr>
            <p:ph type="pic" sz="quarter" idx="16"/>
          </p:nvPr>
        </p:nvPicPr>
        <p:blipFill>
          <a:blip r:embed="rId3"/>
          <a:srcRect/>
          <a:stretch>
            <a:fillRect/>
          </a:stretch>
        </p:blipFill>
        <p:spPr/>
      </p:pic>
      <p:sp>
        <p:nvSpPr>
          <p:cNvPr id="34" name="Text Placeholder 33">
            <a:extLst>
              <a:ext uri="{FF2B5EF4-FFF2-40B4-BE49-F238E27FC236}">
                <a16:creationId xmlns:a16="http://schemas.microsoft.com/office/drawing/2014/main" id="{358737AF-D76C-B277-50C8-C0DE665D0F7B}"/>
              </a:ext>
            </a:extLst>
          </p:cNvPr>
          <p:cNvSpPr>
            <a:spLocks noGrp="1"/>
          </p:cNvSpPr>
          <p:nvPr>
            <p:ph type="body" sz="quarter" idx="65"/>
          </p:nvPr>
        </p:nvSpPr>
        <p:spPr/>
        <p:txBody>
          <a:bodyPr>
            <a:normAutofit/>
          </a:bodyPr>
          <a:lstStyle/>
          <a:p>
            <a:r>
              <a:rPr lang="en-GB" dirty="0"/>
              <a:t>Uses HTTP/2 as the transport protocol.</a:t>
            </a:r>
          </a:p>
        </p:txBody>
      </p:sp>
      <p:sp>
        <p:nvSpPr>
          <p:cNvPr id="35" name="Text Placeholder 34">
            <a:extLst>
              <a:ext uri="{FF2B5EF4-FFF2-40B4-BE49-F238E27FC236}">
                <a16:creationId xmlns:a16="http://schemas.microsoft.com/office/drawing/2014/main" id="{FFFE6D13-DA6B-4C2A-FC1A-E5D577DBD348}"/>
              </a:ext>
            </a:extLst>
          </p:cNvPr>
          <p:cNvSpPr>
            <a:spLocks noGrp="1"/>
          </p:cNvSpPr>
          <p:nvPr>
            <p:ph type="body" sz="quarter" idx="67"/>
          </p:nvPr>
        </p:nvSpPr>
        <p:spPr/>
        <p:txBody>
          <a:bodyPr/>
          <a:lstStyle/>
          <a:p>
            <a:r>
              <a:rPr lang="en-GB" dirty="0"/>
              <a:t>Supports bi-directional streaming.</a:t>
            </a:r>
          </a:p>
        </p:txBody>
      </p:sp>
      <p:sp>
        <p:nvSpPr>
          <p:cNvPr id="36" name="Text Placeholder 35">
            <a:extLst>
              <a:ext uri="{FF2B5EF4-FFF2-40B4-BE49-F238E27FC236}">
                <a16:creationId xmlns:a16="http://schemas.microsoft.com/office/drawing/2014/main" id="{78E4E89C-059A-59B0-CF21-B0B8CE85D1C8}"/>
              </a:ext>
            </a:extLst>
          </p:cNvPr>
          <p:cNvSpPr>
            <a:spLocks noGrp="1"/>
          </p:cNvSpPr>
          <p:nvPr>
            <p:ph type="body" sz="quarter" idx="68"/>
          </p:nvPr>
        </p:nvSpPr>
        <p:spPr/>
        <p:txBody>
          <a:bodyPr>
            <a:normAutofit/>
          </a:bodyPr>
          <a:lstStyle/>
          <a:p>
            <a:r>
              <a:rPr lang="en-GB" dirty="0"/>
              <a:t>Typically uses HTTP/1.1 as the transport protocol.</a:t>
            </a:r>
          </a:p>
        </p:txBody>
      </p:sp>
      <p:sp>
        <p:nvSpPr>
          <p:cNvPr id="37" name="Text Placeholder 36">
            <a:extLst>
              <a:ext uri="{FF2B5EF4-FFF2-40B4-BE49-F238E27FC236}">
                <a16:creationId xmlns:a16="http://schemas.microsoft.com/office/drawing/2014/main" id="{73073F75-9C77-CCCE-301B-7F41B85F5A3A}"/>
              </a:ext>
            </a:extLst>
          </p:cNvPr>
          <p:cNvSpPr>
            <a:spLocks noGrp="1"/>
          </p:cNvSpPr>
          <p:nvPr>
            <p:ph type="body" sz="quarter" idx="69"/>
          </p:nvPr>
        </p:nvSpPr>
        <p:spPr/>
        <p:txBody>
          <a:bodyPr/>
          <a:lstStyle/>
          <a:p>
            <a:r>
              <a:rPr lang="en-GB" dirty="0"/>
              <a:t>Supports request-response communication but not native streaming.</a:t>
            </a:r>
          </a:p>
          <a:p>
            <a:endParaRPr lang="en-GB" dirty="0"/>
          </a:p>
        </p:txBody>
      </p:sp>
      <p:pic>
        <p:nvPicPr>
          <p:cNvPr id="47" name="Picture Placeholder 46" descr="A screen shot of a device&#10;&#10;Description automatically generated">
            <a:extLst>
              <a:ext uri="{FF2B5EF4-FFF2-40B4-BE49-F238E27FC236}">
                <a16:creationId xmlns:a16="http://schemas.microsoft.com/office/drawing/2014/main" id="{1BF9273A-79B0-D5F4-8F33-913CA16E6AFE}"/>
              </a:ext>
            </a:extLst>
          </p:cNvPr>
          <p:cNvPicPr>
            <a:picLocks noGrp="1" noChangeAspect="1"/>
          </p:cNvPicPr>
          <p:nvPr>
            <p:ph type="pic" sz="quarter" idx="71"/>
          </p:nvPr>
        </p:nvPicPr>
        <p:blipFill>
          <a:blip r:embed="rId3"/>
          <a:srcRect l="100" r="100"/>
          <a:stretch>
            <a:fillRect/>
          </a:stretch>
        </p:blipFill>
        <p:spPr/>
      </p:pic>
      <p:sp>
        <p:nvSpPr>
          <p:cNvPr id="39" name="Text Placeholder 38">
            <a:extLst>
              <a:ext uri="{FF2B5EF4-FFF2-40B4-BE49-F238E27FC236}">
                <a16:creationId xmlns:a16="http://schemas.microsoft.com/office/drawing/2014/main" id="{2EE1808E-E3BD-60B0-8E76-81047FBBDFE4}"/>
              </a:ext>
            </a:extLst>
          </p:cNvPr>
          <p:cNvSpPr>
            <a:spLocks noGrp="1"/>
          </p:cNvSpPr>
          <p:nvPr>
            <p:ph type="body" sz="quarter" idx="72"/>
          </p:nvPr>
        </p:nvSpPr>
        <p:spPr/>
        <p:txBody>
          <a:bodyPr/>
          <a:lstStyle/>
          <a:p>
            <a:r>
              <a:rPr lang="en-GB" dirty="0"/>
              <a:t>Employs Protocol Buffers (</a:t>
            </a:r>
            <a:r>
              <a:rPr lang="en-GB" dirty="0" err="1"/>
              <a:t>protobuf</a:t>
            </a:r>
            <a:r>
              <a:rPr lang="en-GB" dirty="0"/>
              <a:t>) for data serialization, which is a binary format.</a:t>
            </a:r>
          </a:p>
        </p:txBody>
      </p:sp>
      <p:sp>
        <p:nvSpPr>
          <p:cNvPr id="40" name="Text Placeholder 39">
            <a:extLst>
              <a:ext uri="{FF2B5EF4-FFF2-40B4-BE49-F238E27FC236}">
                <a16:creationId xmlns:a16="http://schemas.microsoft.com/office/drawing/2014/main" id="{B028AF44-33CA-0C08-B1B5-A95029623E4A}"/>
              </a:ext>
            </a:extLst>
          </p:cNvPr>
          <p:cNvSpPr>
            <a:spLocks noGrp="1"/>
          </p:cNvSpPr>
          <p:nvPr>
            <p:ph type="body" sz="quarter" idx="73"/>
          </p:nvPr>
        </p:nvSpPr>
        <p:spPr/>
        <p:txBody>
          <a:bodyPr/>
          <a:lstStyle/>
          <a:p>
            <a:r>
              <a:rPr lang="en-GB" dirty="0"/>
              <a:t>Commonly uses JSON or XML for data serialization, which are text-based formats.</a:t>
            </a:r>
          </a:p>
          <a:p>
            <a:endParaRPr lang="en-GB" dirty="0"/>
          </a:p>
        </p:txBody>
      </p:sp>
      <p:pic>
        <p:nvPicPr>
          <p:cNvPr id="48" name="Picture Placeholder 44" descr="A screen shot of a device&#10;&#10;Description automatically generated">
            <a:extLst>
              <a:ext uri="{FF2B5EF4-FFF2-40B4-BE49-F238E27FC236}">
                <a16:creationId xmlns:a16="http://schemas.microsoft.com/office/drawing/2014/main" id="{4D517A2F-4C66-23BD-F653-9A034244BD67}"/>
              </a:ext>
            </a:extLst>
          </p:cNvPr>
          <p:cNvPicPr>
            <a:picLocks noGrp="1" noChangeAspect="1"/>
          </p:cNvPicPr>
          <p:nvPr>
            <p:ph type="pic" sz="quarter" idx="35"/>
          </p:nvPr>
        </p:nvPicPr>
        <p:blipFill>
          <a:blip r:embed="rId3"/>
          <a:srcRect/>
          <a:stretch>
            <a:fillRect/>
          </a:stretch>
        </p:blipFill>
        <p:spPr>
          <a:xfrm>
            <a:off x="455613" y="4679950"/>
            <a:ext cx="795337" cy="795338"/>
          </a:xfrm>
        </p:spPr>
      </p:pic>
      <p:pic>
        <p:nvPicPr>
          <p:cNvPr id="49" name="Picture Placeholder 42" descr="A blue cube with black background&#10;&#10;Description automatically generated">
            <a:extLst>
              <a:ext uri="{FF2B5EF4-FFF2-40B4-BE49-F238E27FC236}">
                <a16:creationId xmlns:a16="http://schemas.microsoft.com/office/drawing/2014/main" id="{C25DBD71-086D-DFCD-3075-E31C0713B32C}"/>
              </a:ext>
            </a:extLst>
          </p:cNvPr>
          <p:cNvPicPr>
            <a:picLocks noGrp="1" noChangeAspect="1"/>
          </p:cNvPicPr>
          <p:nvPr>
            <p:ph type="pic" sz="quarter" idx="74"/>
          </p:nvPr>
        </p:nvPicPr>
        <p:blipFill>
          <a:blip r:embed="rId2"/>
          <a:srcRect/>
          <a:stretch>
            <a:fillRect/>
          </a:stretch>
        </p:blipFill>
        <p:spPr>
          <a:xfrm>
            <a:off x="6310313" y="3046413"/>
            <a:ext cx="796925" cy="796925"/>
          </a:xfrm>
        </p:spPr>
      </p:pic>
      <p:pic>
        <p:nvPicPr>
          <p:cNvPr id="50" name="Picture Placeholder 42" descr="A blue cube with black background&#10;&#10;Description automatically generated">
            <a:extLst>
              <a:ext uri="{FF2B5EF4-FFF2-40B4-BE49-F238E27FC236}">
                <a16:creationId xmlns:a16="http://schemas.microsoft.com/office/drawing/2014/main" id="{00F13DF4-4F98-DF33-4CC9-A1C619512593}"/>
              </a:ext>
            </a:extLst>
          </p:cNvPr>
          <p:cNvPicPr>
            <a:picLocks noGrp="1" noChangeAspect="1"/>
          </p:cNvPicPr>
          <p:nvPr>
            <p:ph type="pic" sz="quarter" idx="41"/>
          </p:nvPr>
        </p:nvPicPr>
        <p:blipFill>
          <a:blip r:embed="rId2"/>
          <a:srcRect t="100" b="100"/>
          <a:stretch>
            <a:fillRect/>
          </a:stretch>
        </p:blipFill>
        <p:spPr>
          <a:xfrm>
            <a:off x="6310313" y="4679950"/>
            <a:ext cx="796925" cy="795338"/>
          </a:xfrm>
        </p:spPr>
      </p:pic>
    </p:spTree>
    <p:extLst>
      <p:ext uri="{BB962C8B-B14F-4D97-AF65-F5344CB8AC3E}">
        <p14:creationId xmlns:p14="http://schemas.microsoft.com/office/powerpoint/2010/main" val="21376624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1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8ED17-E3DE-D44F-439D-754E2431F855}"/>
              </a:ext>
            </a:extLst>
          </p:cNvPr>
          <p:cNvSpPr>
            <a:spLocks noGrp="1"/>
          </p:cNvSpPr>
          <p:nvPr>
            <p:ph type="title"/>
          </p:nvPr>
        </p:nvSpPr>
        <p:spPr/>
        <p:txBody>
          <a:bodyPr/>
          <a:lstStyle/>
          <a:p>
            <a:r>
              <a:rPr lang="en-US" dirty="0" err="1"/>
              <a:t>gRPC</a:t>
            </a:r>
            <a:r>
              <a:rPr lang="en-US" dirty="0"/>
              <a:t> vs REST API: Performance</a:t>
            </a:r>
            <a:endParaRPr lang="en-GB" dirty="0"/>
          </a:p>
        </p:txBody>
      </p:sp>
      <p:sp>
        <p:nvSpPr>
          <p:cNvPr id="4" name="Picture Placeholder 3">
            <a:extLst>
              <a:ext uri="{FF2B5EF4-FFF2-40B4-BE49-F238E27FC236}">
                <a16:creationId xmlns:a16="http://schemas.microsoft.com/office/drawing/2014/main" id="{73234515-5924-AD40-2397-B53E3CA21EA4}"/>
              </a:ext>
            </a:extLst>
          </p:cNvPr>
          <p:cNvSpPr>
            <a:spLocks noGrp="1"/>
          </p:cNvSpPr>
          <p:nvPr>
            <p:ph type="pic" sz="quarter" idx="41"/>
          </p:nvPr>
        </p:nvSpPr>
        <p:spPr/>
        <p:txBody>
          <a:bodyPr/>
          <a:lstStyle/>
          <a:p>
            <a:endParaRPr lang="en-GB"/>
          </a:p>
        </p:txBody>
      </p:sp>
      <p:sp>
        <p:nvSpPr>
          <p:cNvPr id="6" name="Picture Placeholder 5">
            <a:extLst>
              <a:ext uri="{FF2B5EF4-FFF2-40B4-BE49-F238E27FC236}">
                <a16:creationId xmlns:a16="http://schemas.microsoft.com/office/drawing/2014/main" id="{1C210699-96B3-A219-FC79-26E3145AD7F1}"/>
              </a:ext>
            </a:extLst>
          </p:cNvPr>
          <p:cNvSpPr>
            <a:spLocks noGrp="1"/>
          </p:cNvSpPr>
          <p:nvPr>
            <p:ph type="pic" sz="quarter" idx="35"/>
          </p:nvPr>
        </p:nvSpPr>
        <p:spPr/>
        <p:txBody>
          <a:bodyPr/>
          <a:lstStyle/>
          <a:p>
            <a:endParaRPr lang="en-GB"/>
          </a:p>
        </p:txBody>
      </p:sp>
      <p:sp>
        <p:nvSpPr>
          <p:cNvPr id="7" name="Text Placeholder 6">
            <a:extLst>
              <a:ext uri="{FF2B5EF4-FFF2-40B4-BE49-F238E27FC236}">
                <a16:creationId xmlns:a16="http://schemas.microsoft.com/office/drawing/2014/main" id="{208C52CA-D2D6-06BD-27F7-8CC12BA9EDA7}"/>
              </a:ext>
            </a:extLst>
          </p:cNvPr>
          <p:cNvSpPr>
            <a:spLocks noGrp="1"/>
          </p:cNvSpPr>
          <p:nvPr>
            <p:ph type="body" sz="quarter" idx="65"/>
          </p:nvPr>
        </p:nvSpPr>
        <p:spPr/>
        <p:txBody>
          <a:bodyPr>
            <a:normAutofit/>
          </a:bodyPr>
          <a:lstStyle/>
          <a:p>
            <a:r>
              <a:rPr lang="en-GB" dirty="0"/>
              <a:t>Generally faster due to HTTP/2 features like multiplexing, header compression, and binary serialization.</a:t>
            </a:r>
          </a:p>
        </p:txBody>
      </p:sp>
      <p:sp>
        <p:nvSpPr>
          <p:cNvPr id="8" name="Text Placeholder 7">
            <a:extLst>
              <a:ext uri="{FF2B5EF4-FFF2-40B4-BE49-F238E27FC236}">
                <a16:creationId xmlns:a16="http://schemas.microsoft.com/office/drawing/2014/main" id="{EBE74417-CA90-4DE2-FDAC-D7155A487BA9}"/>
              </a:ext>
            </a:extLst>
          </p:cNvPr>
          <p:cNvSpPr>
            <a:spLocks noGrp="1"/>
          </p:cNvSpPr>
          <p:nvPr>
            <p:ph type="body" sz="quarter" idx="67"/>
          </p:nvPr>
        </p:nvSpPr>
        <p:spPr/>
        <p:txBody>
          <a:bodyPr/>
          <a:lstStyle/>
          <a:p>
            <a:endParaRPr lang="en-GB"/>
          </a:p>
        </p:txBody>
      </p:sp>
      <p:sp>
        <p:nvSpPr>
          <p:cNvPr id="9" name="Text Placeholder 8">
            <a:extLst>
              <a:ext uri="{FF2B5EF4-FFF2-40B4-BE49-F238E27FC236}">
                <a16:creationId xmlns:a16="http://schemas.microsoft.com/office/drawing/2014/main" id="{8C14769B-A7EC-0AF0-4FDB-132A99CF57FC}"/>
              </a:ext>
            </a:extLst>
          </p:cNvPr>
          <p:cNvSpPr>
            <a:spLocks noGrp="1"/>
          </p:cNvSpPr>
          <p:nvPr>
            <p:ph type="body" sz="quarter" idx="68"/>
          </p:nvPr>
        </p:nvSpPr>
        <p:spPr/>
        <p:txBody>
          <a:bodyPr>
            <a:normAutofit/>
          </a:bodyPr>
          <a:lstStyle/>
          <a:p>
            <a:r>
              <a:rPr lang="en-GB" dirty="0"/>
              <a:t>Slower compared to </a:t>
            </a:r>
            <a:r>
              <a:rPr lang="en-GB" dirty="0" err="1"/>
              <a:t>gRPC</a:t>
            </a:r>
            <a:r>
              <a:rPr lang="en-GB" dirty="0"/>
              <a:t> due to the overhead of text-based serialization (JSON/XML) and HTTP/1.1 limitations.</a:t>
            </a:r>
          </a:p>
        </p:txBody>
      </p:sp>
      <p:sp>
        <p:nvSpPr>
          <p:cNvPr id="10" name="Text Placeholder 9">
            <a:extLst>
              <a:ext uri="{FF2B5EF4-FFF2-40B4-BE49-F238E27FC236}">
                <a16:creationId xmlns:a16="http://schemas.microsoft.com/office/drawing/2014/main" id="{43C76033-7776-B01C-F130-80A60D508770}"/>
              </a:ext>
            </a:extLst>
          </p:cNvPr>
          <p:cNvSpPr>
            <a:spLocks noGrp="1"/>
          </p:cNvSpPr>
          <p:nvPr>
            <p:ph type="body" sz="quarter" idx="69"/>
          </p:nvPr>
        </p:nvSpPr>
        <p:spPr/>
        <p:txBody>
          <a:bodyPr/>
          <a:lstStyle/>
          <a:p>
            <a:endParaRPr lang="en-GB"/>
          </a:p>
        </p:txBody>
      </p:sp>
      <p:sp>
        <p:nvSpPr>
          <p:cNvPr id="12" name="Text Placeholder 11">
            <a:extLst>
              <a:ext uri="{FF2B5EF4-FFF2-40B4-BE49-F238E27FC236}">
                <a16:creationId xmlns:a16="http://schemas.microsoft.com/office/drawing/2014/main" id="{92CD3D55-43D4-B9F3-A7A3-5EB98324D2BD}"/>
              </a:ext>
            </a:extLst>
          </p:cNvPr>
          <p:cNvSpPr>
            <a:spLocks noGrp="1"/>
          </p:cNvSpPr>
          <p:nvPr>
            <p:ph type="body" sz="quarter" idx="72"/>
          </p:nvPr>
        </p:nvSpPr>
        <p:spPr/>
        <p:txBody>
          <a:bodyPr/>
          <a:lstStyle/>
          <a:p>
            <a:r>
              <a:rPr lang="en-GB" dirty="0"/>
              <a:t>Lower latency and better performance for high-throughput scenarios.</a:t>
            </a:r>
          </a:p>
          <a:p>
            <a:endParaRPr lang="en-GB" dirty="0"/>
          </a:p>
        </p:txBody>
      </p:sp>
      <p:sp>
        <p:nvSpPr>
          <p:cNvPr id="13" name="Text Placeholder 12">
            <a:extLst>
              <a:ext uri="{FF2B5EF4-FFF2-40B4-BE49-F238E27FC236}">
                <a16:creationId xmlns:a16="http://schemas.microsoft.com/office/drawing/2014/main" id="{F6A5A419-59CA-351E-87C5-932530106E8C}"/>
              </a:ext>
            </a:extLst>
          </p:cNvPr>
          <p:cNvSpPr>
            <a:spLocks noGrp="1"/>
          </p:cNvSpPr>
          <p:nvPr>
            <p:ph type="body" sz="quarter" idx="73"/>
          </p:nvPr>
        </p:nvSpPr>
        <p:spPr/>
        <p:txBody>
          <a:bodyPr/>
          <a:lstStyle/>
          <a:p>
            <a:r>
              <a:rPr lang="en-GB" dirty="0"/>
              <a:t>Suitable for many applications but may not perform as well under high load.</a:t>
            </a:r>
          </a:p>
          <a:p>
            <a:endParaRPr lang="en-GB" dirty="0"/>
          </a:p>
          <a:p>
            <a:endParaRPr lang="en-GB" dirty="0"/>
          </a:p>
        </p:txBody>
      </p:sp>
      <p:pic>
        <p:nvPicPr>
          <p:cNvPr id="15" name="Picture Placeholder 42" descr="A blue cube with black background&#10;&#10;Description automatically generated">
            <a:extLst>
              <a:ext uri="{FF2B5EF4-FFF2-40B4-BE49-F238E27FC236}">
                <a16:creationId xmlns:a16="http://schemas.microsoft.com/office/drawing/2014/main" id="{A890A503-0886-A82A-4D0C-ED59D4B4D6BD}"/>
              </a:ext>
            </a:extLst>
          </p:cNvPr>
          <p:cNvPicPr>
            <a:picLocks noGrp="1" noChangeAspect="1"/>
          </p:cNvPicPr>
          <p:nvPr>
            <p:ph type="pic" sz="quarter" idx="39"/>
          </p:nvPr>
        </p:nvPicPr>
        <p:blipFill>
          <a:blip r:embed="rId2"/>
          <a:srcRect t="100" b="100"/>
          <a:stretch>
            <a:fillRect/>
          </a:stretch>
        </p:blipFill>
        <p:spPr>
          <a:xfrm>
            <a:off x="6310313" y="1414463"/>
            <a:ext cx="796925" cy="795337"/>
          </a:xfrm>
        </p:spPr>
      </p:pic>
      <p:pic>
        <p:nvPicPr>
          <p:cNvPr id="16" name="Picture Placeholder 42" descr="A blue cube with black background&#10;&#10;Description automatically generated">
            <a:extLst>
              <a:ext uri="{FF2B5EF4-FFF2-40B4-BE49-F238E27FC236}">
                <a16:creationId xmlns:a16="http://schemas.microsoft.com/office/drawing/2014/main" id="{CF070A3A-BF48-1802-6BCA-866A511B1A44}"/>
              </a:ext>
            </a:extLst>
          </p:cNvPr>
          <p:cNvPicPr>
            <a:picLocks noGrp="1" noChangeAspect="1"/>
          </p:cNvPicPr>
          <p:nvPr>
            <p:ph type="pic" sz="quarter" idx="74"/>
          </p:nvPr>
        </p:nvPicPr>
        <p:blipFill>
          <a:blip r:embed="rId2"/>
          <a:srcRect/>
          <a:stretch>
            <a:fillRect/>
          </a:stretch>
        </p:blipFill>
        <p:spPr>
          <a:xfrm>
            <a:off x="6310313" y="3046413"/>
            <a:ext cx="796925" cy="796925"/>
          </a:xfrm>
        </p:spPr>
      </p:pic>
      <p:pic>
        <p:nvPicPr>
          <p:cNvPr id="17" name="Picture Placeholder 44" descr="A screen shot of a device&#10;&#10;Description automatically generated">
            <a:extLst>
              <a:ext uri="{FF2B5EF4-FFF2-40B4-BE49-F238E27FC236}">
                <a16:creationId xmlns:a16="http://schemas.microsoft.com/office/drawing/2014/main" id="{DFFBA013-B816-4D83-FA92-C67C09CA13F8}"/>
              </a:ext>
            </a:extLst>
          </p:cNvPr>
          <p:cNvPicPr>
            <a:picLocks noGrp="1" noChangeAspect="1"/>
          </p:cNvPicPr>
          <p:nvPr>
            <p:ph type="pic" sz="quarter" idx="16"/>
          </p:nvPr>
        </p:nvPicPr>
        <p:blipFill>
          <a:blip r:embed="rId3"/>
          <a:srcRect/>
          <a:stretch>
            <a:fillRect/>
          </a:stretch>
        </p:blipFill>
        <p:spPr>
          <a:xfrm>
            <a:off x="455613" y="1414463"/>
            <a:ext cx="795337" cy="795337"/>
          </a:xfrm>
        </p:spPr>
      </p:pic>
      <p:pic>
        <p:nvPicPr>
          <p:cNvPr id="18" name="Picture Placeholder 44" descr="A screen shot of a device&#10;&#10;Description automatically generated">
            <a:extLst>
              <a:ext uri="{FF2B5EF4-FFF2-40B4-BE49-F238E27FC236}">
                <a16:creationId xmlns:a16="http://schemas.microsoft.com/office/drawing/2014/main" id="{8D8B7EF1-029F-9986-97A4-226987355A0D}"/>
              </a:ext>
            </a:extLst>
          </p:cNvPr>
          <p:cNvPicPr>
            <a:picLocks noGrp="1" noChangeAspect="1"/>
          </p:cNvPicPr>
          <p:nvPr>
            <p:ph type="pic" sz="quarter" idx="71"/>
          </p:nvPr>
        </p:nvPicPr>
        <p:blipFill>
          <a:blip r:embed="rId3"/>
          <a:srcRect l="100" r="100"/>
          <a:stretch>
            <a:fillRect/>
          </a:stretch>
        </p:blipFill>
        <p:spPr>
          <a:xfrm>
            <a:off x="455613" y="3046413"/>
            <a:ext cx="795337" cy="796925"/>
          </a:xfrm>
        </p:spPr>
      </p:pic>
    </p:spTree>
    <p:extLst>
      <p:ext uri="{BB962C8B-B14F-4D97-AF65-F5344CB8AC3E}">
        <p14:creationId xmlns:p14="http://schemas.microsoft.com/office/powerpoint/2010/main" val="1227601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BBDED2A8-A2DD-0E93-9D1E-C0558BAB0D90}"/>
              </a:ext>
            </a:extLst>
          </p:cNvPr>
          <p:cNvSpPr>
            <a:spLocks noGrp="1"/>
          </p:cNvSpPr>
          <p:nvPr>
            <p:ph type="title"/>
          </p:nvPr>
        </p:nvSpPr>
        <p:spPr/>
        <p:txBody>
          <a:bodyPr>
            <a:normAutofit fontScale="90000"/>
          </a:bodyPr>
          <a:lstStyle/>
          <a:p>
            <a:r>
              <a:rPr lang="en-GB" dirty="0" err="1"/>
              <a:t>gRPC</a:t>
            </a:r>
            <a:r>
              <a:rPr lang="en-GB" dirty="0"/>
              <a:t> vs REST API: Time Comparison</a:t>
            </a:r>
          </a:p>
        </p:txBody>
      </p:sp>
      <p:graphicFrame>
        <p:nvGraphicFramePr>
          <p:cNvPr id="21" name="Content Placeholder 20">
            <a:extLst>
              <a:ext uri="{FF2B5EF4-FFF2-40B4-BE49-F238E27FC236}">
                <a16:creationId xmlns:a16="http://schemas.microsoft.com/office/drawing/2014/main" id="{9BB79BCA-69EE-8235-A018-B5934EA34DE2}"/>
              </a:ext>
            </a:extLst>
          </p:cNvPr>
          <p:cNvGraphicFramePr>
            <a:graphicFrameLocks noGrp="1"/>
          </p:cNvGraphicFramePr>
          <p:nvPr>
            <p:ph sz="quarter" idx="18"/>
            <p:extLst>
              <p:ext uri="{D42A27DB-BD31-4B8C-83A1-F6EECF244321}">
                <p14:modId xmlns:p14="http://schemas.microsoft.com/office/powerpoint/2010/main" val="1533092104"/>
              </p:ext>
            </p:extLst>
          </p:nvPr>
        </p:nvGraphicFramePr>
        <p:xfrm>
          <a:off x="7915275" y="1371600"/>
          <a:ext cx="3822699" cy="2966720"/>
        </p:xfrm>
        <a:graphic>
          <a:graphicData uri="http://schemas.openxmlformats.org/drawingml/2006/table">
            <a:tbl>
              <a:tblPr firstRow="1" bandRow="1">
                <a:tableStyleId>{5C22544A-7EE6-4342-B048-85BDC9FD1C3A}</a:tableStyleId>
              </a:tblPr>
              <a:tblGrid>
                <a:gridCol w="1274233">
                  <a:extLst>
                    <a:ext uri="{9D8B030D-6E8A-4147-A177-3AD203B41FA5}">
                      <a16:colId xmlns:a16="http://schemas.microsoft.com/office/drawing/2014/main" val="667803436"/>
                    </a:ext>
                  </a:extLst>
                </a:gridCol>
                <a:gridCol w="1274233">
                  <a:extLst>
                    <a:ext uri="{9D8B030D-6E8A-4147-A177-3AD203B41FA5}">
                      <a16:colId xmlns:a16="http://schemas.microsoft.com/office/drawing/2014/main" val="159043068"/>
                    </a:ext>
                  </a:extLst>
                </a:gridCol>
                <a:gridCol w="1274233">
                  <a:extLst>
                    <a:ext uri="{9D8B030D-6E8A-4147-A177-3AD203B41FA5}">
                      <a16:colId xmlns:a16="http://schemas.microsoft.com/office/drawing/2014/main" val="1098202592"/>
                    </a:ext>
                  </a:extLst>
                </a:gridCol>
              </a:tblGrid>
              <a:tr h="370840">
                <a:tc>
                  <a:txBody>
                    <a:bodyPr/>
                    <a:lstStyle/>
                    <a:p>
                      <a:pPr algn="ctr" fontAlgn="b"/>
                      <a:r>
                        <a:rPr lang="en-GB" sz="1600" b="0" i="0" u="none" strike="noStrike" dirty="0">
                          <a:solidFill>
                            <a:srgbClr val="000000"/>
                          </a:solidFill>
                          <a:effectLst/>
                          <a:latin typeface="+mn-lt"/>
                        </a:rPr>
                        <a:t>N</a:t>
                      </a:r>
                    </a:p>
                  </a:txBody>
                  <a:tcPr marL="9525" marR="9525" marT="9525" marB="0" anchor="b"/>
                </a:tc>
                <a:tc>
                  <a:txBody>
                    <a:bodyPr/>
                    <a:lstStyle/>
                    <a:p>
                      <a:pPr algn="ctr" fontAlgn="b"/>
                      <a:r>
                        <a:rPr lang="en-GB" sz="1600" b="0" i="0" u="none" strike="noStrike" dirty="0" err="1">
                          <a:solidFill>
                            <a:srgbClr val="000000"/>
                          </a:solidFill>
                          <a:effectLst/>
                          <a:latin typeface="+mn-lt"/>
                        </a:rPr>
                        <a:t>gRPC</a:t>
                      </a:r>
                      <a:r>
                        <a:rPr lang="en-GB" sz="1600" b="0" i="0" u="none" strike="noStrike" dirty="0">
                          <a:solidFill>
                            <a:srgbClr val="000000"/>
                          </a:solidFill>
                          <a:effectLst/>
                          <a:latin typeface="+mn-lt"/>
                        </a:rPr>
                        <a:t> Mean</a:t>
                      </a:r>
                    </a:p>
                  </a:txBody>
                  <a:tcPr marL="9525" marR="9525" marT="9525" marB="0" anchor="b"/>
                </a:tc>
                <a:tc>
                  <a:txBody>
                    <a:bodyPr/>
                    <a:lstStyle/>
                    <a:p>
                      <a:pPr algn="ctr" fontAlgn="b"/>
                      <a:r>
                        <a:rPr lang="en-GB" sz="1600" b="0" i="0" u="none" strike="noStrike" dirty="0">
                          <a:solidFill>
                            <a:srgbClr val="000000"/>
                          </a:solidFill>
                          <a:effectLst/>
                          <a:latin typeface="+mn-lt"/>
                        </a:rPr>
                        <a:t>REST Mean</a:t>
                      </a:r>
                    </a:p>
                  </a:txBody>
                  <a:tcPr marL="9525" marR="9525" marT="9525" marB="0" anchor="b"/>
                </a:tc>
                <a:extLst>
                  <a:ext uri="{0D108BD9-81ED-4DB2-BD59-A6C34878D82A}">
                    <a16:rowId xmlns:a16="http://schemas.microsoft.com/office/drawing/2014/main" val="2593898994"/>
                  </a:ext>
                </a:extLst>
              </a:tr>
              <a:tr h="370840">
                <a:tc>
                  <a:txBody>
                    <a:bodyPr/>
                    <a:lstStyle/>
                    <a:p>
                      <a:pPr algn="ctr" fontAlgn="b"/>
                      <a:r>
                        <a:rPr lang="en-GB" sz="1600" b="0" i="0" u="none" strike="noStrike" dirty="0">
                          <a:solidFill>
                            <a:srgbClr val="000000"/>
                          </a:solidFill>
                          <a:effectLst/>
                          <a:latin typeface="+mn-lt"/>
                        </a:rPr>
                        <a:t>1</a:t>
                      </a:r>
                    </a:p>
                  </a:txBody>
                  <a:tcPr marL="9525" marR="9525" marT="9525" marB="0" anchor="b"/>
                </a:tc>
                <a:tc>
                  <a:txBody>
                    <a:bodyPr/>
                    <a:lstStyle/>
                    <a:p>
                      <a:pPr algn="ctr" fontAlgn="b"/>
                      <a:r>
                        <a:rPr lang="en-GB" sz="1600" b="0" i="0" u="none" strike="noStrike">
                          <a:solidFill>
                            <a:srgbClr val="000000"/>
                          </a:solidFill>
                          <a:effectLst/>
                          <a:latin typeface="+mn-lt"/>
                        </a:rPr>
                        <a:t>254.2</a:t>
                      </a:r>
                    </a:p>
                  </a:txBody>
                  <a:tcPr marL="9525" marR="9525" marT="9525" marB="0" anchor="b"/>
                </a:tc>
                <a:tc>
                  <a:txBody>
                    <a:bodyPr/>
                    <a:lstStyle/>
                    <a:p>
                      <a:pPr algn="ctr" fontAlgn="b"/>
                      <a:r>
                        <a:rPr lang="en-GB" sz="1600" b="0" i="0" u="none" strike="noStrike">
                          <a:solidFill>
                            <a:srgbClr val="000000"/>
                          </a:solidFill>
                          <a:effectLst/>
                          <a:latin typeface="+mn-lt"/>
                        </a:rPr>
                        <a:t>252.9</a:t>
                      </a:r>
                    </a:p>
                  </a:txBody>
                  <a:tcPr marL="9525" marR="9525" marT="9525" marB="0" anchor="b"/>
                </a:tc>
                <a:extLst>
                  <a:ext uri="{0D108BD9-81ED-4DB2-BD59-A6C34878D82A}">
                    <a16:rowId xmlns:a16="http://schemas.microsoft.com/office/drawing/2014/main" val="996816042"/>
                  </a:ext>
                </a:extLst>
              </a:tr>
              <a:tr h="370840">
                <a:tc>
                  <a:txBody>
                    <a:bodyPr/>
                    <a:lstStyle/>
                    <a:p>
                      <a:pPr algn="ctr" fontAlgn="b"/>
                      <a:r>
                        <a:rPr lang="en-GB" sz="1600" b="0" i="0" u="none" strike="noStrike" dirty="0">
                          <a:solidFill>
                            <a:srgbClr val="000000"/>
                          </a:solidFill>
                          <a:effectLst/>
                          <a:latin typeface="+mn-lt"/>
                        </a:rPr>
                        <a:t>10</a:t>
                      </a:r>
                    </a:p>
                  </a:txBody>
                  <a:tcPr marL="9525" marR="9525" marT="9525" marB="0" anchor="b"/>
                </a:tc>
                <a:tc>
                  <a:txBody>
                    <a:bodyPr/>
                    <a:lstStyle/>
                    <a:p>
                      <a:pPr algn="ctr" fontAlgn="b"/>
                      <a:r>
                        <a:rPr lang="en-GB" sz="1600" b="0" i="0" u="none" strike="noStrike">
                          <a:solidFill>
                            <a:srgbClr val="000000"/>
                          </a:solidFill>
                          <a:effectLst/>
                          <a:latin typeface="+mn-lt"/>
                        </a:rPr>
                        <a:t>254.5</a:t>
                      </a:r>
                    </a:p>
                  </a:txBody>
                  <a:tcPr marL="9525" marR="9525" marT="9525" marB="0" anchor="b"/>
                </a:tc>
                <a:tc>
                  <a:txBody>
                    <a:bodyPr/>
                    <a:lstStyle/>
                    <a:p>
                      <a:pPr algn="ctr" fontAlgn="b"/>
                      <a:r>
                        <a:rPr lang="en-GB" sz="1600" b="0" i="0" u="none" strike="noStrike">
                          <a:solidFill>
                            <a:srgbClr val="000000"/>
                          </a:solidFill>
                          <a:effectLst/>
                          <a:latin typeface="+mn-lt"/>
                        </a:rPr>
                        <a:t>249.3</a:t>
                      </a:r>
                    </a:p>
                  </a:txBody>
                  <a:tcPr marL="9525" marR="9525" marT="9525" marB="0" anchor="b"/>
                </a:tc>
                <a:extLst>
                  <a:ext uri="{0D108BD9-81ED-4DB2-BD59-A6C34878D82A}">
                    <a16:rowId xmlns:a16="http://schemas.microsoft.com/office/drawing/2014/main" val="635714902"/>
                  </a:ext>
                </a:extLst>
              </a:tr>
              <a:tr h="370840">
                <a:tc>
                  <a:txBody>
                    <a:bodyPr/>
                    <a:lstStyle/>
                    <a:p>
                      <a:pPr algn="ctr" fontAlgn="b"/>
                      <a:r>
                        <a:rPr lang="en-GB" sz="1600" b="0" i="0" u="none" strike="noStrike" dirty="0">
                          <a:solidFill>
                            <a:srgbClr val="000000"/>
                          </a:solidFill>
                          <a:effectLst/>
                          <a:latin typeface="+mn-lt"/>
                        </a:rPr>
                        <a:t>100</a:t>
                      </a:r>
                    </a:p>
                  </a:txBody>
                  <a:tcPr marL="9525" marR="9525" marT="9525" marB="0" anchor="b"/>
                </a:tc>
                <a:tc>
                  <a:txBody>
                    <a:bodyPr/>
                    <a:lstStyle/>
                    <a:p>
                      <a:pPr algn="ctr" fontAlgn="b"/>
                      <a:r>
                        <a:rPr lang="en-GB" sz="1600" b="0" i="0" u="none" strike="noStrike">
                          <a:solidFill>
                            <a:srgbClr val="000000"/>
                          </a:solidFill>
                          <a:effectLst/>
                          <a:latin typeface="+mn-lt"/>
                        </a:rPr>
                        <a:t>250.7</a:t>
                      </a:r>
                    </a:p>
                  </a:txBody>
                  <a:tcPr marL="9525" marR="9525" marT="9525" marB="0" anchor="b"/>
                </a:tc>
                <a:tc>
                  <a:txBody>
                    <a:bodyPr/>
                    <a:lstStyle/>
                    <a:p>
                      <a:pPr algn="ctr" fontAlgn="b"/>
                      <a:r>
                        <a:rPr lang="en-GB" sz="1600" b="0" i="0" u="none" strike="noStrike">
                          <a:solidFill>
                            <a:srgbClr val="000000"/>
                          </a:solidFill>
                          <a:effectLst/>
                          <a:latin typeface="+mn-lt"/>
                        </a:rPr>
                        <a:t>247.2</a:t>
                      </a:r>
                    </a:p>
                  </a:txBody>
                  <a:tcPr marL="9525" marR="9525" marT="9525" marB="0" anchor="b"/>
                </a:tc>
                <a:extLst>
                  <a:ext uri="{0D108BD9-81ED-4DB2-BD59-A6C34878D82A}">
                    <a16:rowId xmlns:a16="http://schemas.microsoft.com/office/drawing/2014/main" val="2016519274"/>
                  </a:ext>
                </a:extLst>
              </a:tr>
              <a:tr h="370840">
                <a:tc>
                  <a:txBody>
                    <a:bodyPr/>
                    <a:lstStyle/>
                    <a:p>
                      <a:pPr algn="ctr" fontAlgn="b"/>
                      <a:r>
                        <a:rPr lang="en-GB" sz="1600" b="0" i="0" u="none" strike="noStrike" dirty="0">
                          <a:solidFill>
                            <a:srgbClr val="000000"/>
                          </a:solidFill>
                          <a:effectLst/>
                          <a:latin typeface="+mn-lt"/>
                        </a:rPr>
                        <a:t>1,000</a:t>
                      </a:r>
                    </a:p>
                  </a:txBody>
                  <a:tcPr marL="9525" marR="9525" marT="9525" marB="0" anchor="b"/>
                </a:tc>
                <a:tc>
                  <a:txBody>
                    <a:bodyPr/>
                    <a:lstStyle/>
                    <a:p>
                      <a:pPr algn="ctr" fontAlgn="b"/>
                      <a:r>
                        <a:rPr lang="en-GB" sz="1600" b="0" i="0" u="none" strike="noStrike">
                          <a:solidFill>
                            <a:srgbClr val="000000"/>
                          </a:solidFill>
                          <a:effectLst/>
                          <a:latin typeface="+mn-lt"/>
                        </a:rPr>
                        <a:t>308.4</a:t>
                      </a:r>
                    </a:p>
                  </a:txBody>
                  <a:tcPr marL="9525" marR="9525" marT="9525" marB="0" anchor="b"/>
                </a:tc>
                <a:tc>
                  <a:txBody>
                    <a:bodyPr/>
                    <a:lstStyle/>
                    <a:p>
                      <a:pPr algn="ctr" fontAlgn="b"/>
                      <a:r>
                        <a:rPr lang="en-GB" sz="1600" b="0" i="0" u="none" strike="noStrike">
                          <a:solidFill>
                            <a:srgbClr val="000000"/>
                          </a:solidFill>
                          <a:effectLst/>
                          <a:latin typeface="+mn-lt"/>
                        </a:rPr>
                        <a:t>368.1</a:t>
                      </a:r>
                    </a:p>
                  </a:txBody>
                  <a:tcPr marL="9525" marR="9525" marT="9525" marB="0" anchor="b"/>
                </a:tc>
                <a:extLst>
                  <a:ext uri="{0D108BD9-81ED-4DB2-BD59-A6C34878D82A}">
                    <a16:rowId xmlns:a16="http://schemas.microsoft.com/office/drawing/2014/main" val="3581187020"/>
                  </a:ext>
                </a:extLst>
              </a:tr>
              <a:tr h="370840">
                <a:tc>
                  <a:txBody>
                    <a:bodyPr/>
                    <a:lstStyle/>
                    <a:p>
                      <a:pPr algn="ctr" fontAlgn="b"/>
                      <a:r>
                        <a:rPr lang="en-GB" sz="1600" b="0" i="0" u="none" strike="noStrike" dirty="0">
                          <a:solidFill>
                            <a:srgbClr val="000000"/>
                          </a:solidFill>
                          <a:effectLst/>
                          <a:latin typeface="+mn-lt"/>
                        </a:rPr>
                        <a:t>10,000</a:t>
                      </a:r>
                    </a:p>
                  </a:txBody>
                  <a:tcPr marL="9525" marR="9525" marT="9525" marB="0" anchor="b"/>
                </a:tc>
                <a:tc>
                  <a:txBody>
                    <a:bodyPr/>
                    <a:lstStyle/>
                    <a:p>
                      <a:pPr algn="ctr" fontAlgn="b"/>
                      <a:r>
                        <a:rPr lang="en-GB" sz="1600" b="0" i="0" u="none" strike="noStrike" dirty="0">
                          <a:solidFill>
                            <a:srgbClr val="000000"/>
                          </a:solidFill>
                          <a:effectLst/>
                          <a:latin typeface="+mn-lt"/>
                        </a:rPr>
                        <a:t>488.8</a:t>
                      </a:r>
                    </a:p>
                  </a:txBody>
                  <a:tcPr marL="9525" marR="9525" marT="9525" marB="0" anchor="b"/>
                </a:tc>
                <a:tc>
                  <a:txBody>
                    <a:bodyPr/>
                    <a:lstStyle/>
                    <a:p>
                      <a:pPr algn="ctr" fontAlgn="b"/>
                      <a:r>
                        <a:rPr lang="en-GB" sz="1600" b="0" i="0" u="none" strike="noStrike" dirty="0">
                          <a:solidFill>
                            <a:srgbClr val="000000"/>
                          </a:solidFill>
                          <a:effectLst/>
                          <a:latin typeface="+mn-lt"/>
                        </a:rPr>
                        <a:t>610.6</a:t>
                      </a:r>
                    </a:p>
                  </a:txBody>
                  <a:tcPr marL="9525" marR="9525" marT="9525" marB="0" anchor="b"/>
                </a:tc>
                <a:extLst>
                  <a:ext uri="{0D108BD9-81ED-4DB2-BD59-A6C34878D82A}">
                    <a16:rowId xmlns:a16="http://schemas.microsoft.com/office/drawing/2014/main" val="1405522271"/>
                  </a:ext>
                </a:extLst>
              </a:tr>
              <a:tr h="370840">
                <a:tc>
                  <a:txBody>
                    <a:bodyPr/>
                    <a:lstStyle/>
                    <a:p>
                      <a:pPr algn="ctr" fontAlgn="b"/>
                      <a:r>
                        <a:rPr lang="en-GB" sz="1600" b="0" i="0" u="none" strike="noStrike" dirty="0">
                          <a:solidFill>
                            <a:srgbClr val="000000"/>
                          </a:solidFill>
                          <a:effectLst/>
                          <a:latin typeface="+mn-lt"/>
                        </a:rPr>
                        <a:t>100,000</a:t>
                      </a:r>
                    </a:p>
                  </a:txBody>
                  <a:tcPr marL="9525" marR="9525" marT="9525" marB="0" anchor="b"/>
                </a:tc>
                <a:tc>
                  <a:txBody>
                    <a:bodyPr/>
                    <a:lstStyle/>
                    <a:p>
                      <a:pPr algn="ctr" fontAlgn="b"/>
                      <a:r>
                        <a:rPr lang="en-GB" sz="1600" b="0" i="0" u="none" strike="noStrike">
                          <a:solidFill>
                            <a:srgbClr val="000000"/>
                          </a:solidFill>
                          <a:effectLst/>
                          <a:latin typeface="+mn-lt"/>
                        </a:rPr>
                        <a:t>820.4</a:t>
                      </a:r>
                    </a:p>
                  </a:txBody>
                  <a:tcPr marL="9525" marR="9525" marT="9525" marB="0" anchor="b"/>
                </a:tc>
                <a:tc>
                  <a:txBody>
                    <a:bodyPr/>
                    <a:lstStyle/>
                    <a:p>
                      <a:pPr algn="ctr" fontAlgn="b"/>
                      <a:r>
                        <a:rPr lang="en-GB" sz="1600" b="0" i="0" u="none" strike="noStrike" dirty="0">
                          <a:solidFill>
                            <a:srgbClr val="000000"/>
                          </a:solidFill>
                          <a:effectLst/>
                          <a:latin typeface="+mn-lt"/>
                        </a:rPr>
                        <a:t>986.2</a:t>
                      </a:r>
                    </a:p>
                  </a:txBody>
                  <a:tcPr marL="9525" marR="9525" marT="9525" marB="0" anchor="b"/>
                </a:tc>
                <a:extLst>
                  <a:ext uri="{0D108BD9-81ED-4DB2-BD59-A6C34878D82A}">
                    <a16:rowId xmlns:a16="http://schemas.microsoft.com/office/drawing/2014/main" val="834057392"/>
                  </a:ext>
                </a:extLst>
              </a:tr>
              <a:tr h="370840">
                <a:tc>
                  <a:txBody>
                    <a:bodyPr/>
                    <a:lstStyle/>
                    <a:p>
                      <a:pPr algn="ctr" fontAlgn="b"/>
                      <a:r>
                        <a:rPr lang="en-GB" sz="1600" b="0" i="0" u="none" strike="noStrike" dirty="0">
                          <a:solidFill>
                            <a:srgbClr val="000000"/>
                          </a:solidFill>
                          <a:effectLst/>
                          <a:latin typeface="+mn-lt"/>
                        </a:rPr>
                        <a:t>1,000,000</a:t>
                      </a:r>
                    </a:p>
                  </a:txBody>
                  <a:tcPr marL="9525" marR="9525" marT="9525" marB="0" anchor="b"/>
                </a:tc>
                <a:tc>
                  <a:txBody>
                    <a:bodyPr/>
                    <a:lstStyle/>
                    <a:p>
                      <a:pPr algn="ctr" fontAlgn="b"/>
                      <a:r>
                        <a:rPr lang="en-GB" sz="1600" b="0" i="0" u="none" strike="noStrike" dirty="0">
                          <a:solidFill>
                            <a:srgbClr val="000000"/>
                          </a:solidFill>
                          <a:effectLst/>
                          <a:latin typeface="+mn-lt"/>
                        </a:rPr>
                        <a:t>2,554.10</a:t>
                      </a:r>
                    </a:p>
                  </a:txBody>
                  <a:tcPr marL="9525" marR="9525" marT="9525" marB="0" anchor="b"/>
                </a:tc>
                <a:tc>
                  <a:txBody>
                    <a:bodyPr/>
                    <a:lstStyle/>
                    <a:p>
                      <a:pPr algn="ctr" fontAlgn="b"/>
                      <a:r>
                        <a:rPr lang="en-GB" sz="1600" b="0" i="0" u="none" strike="noStrike" dirty="0">
                          <a:solidFill>
                            <a:srgbClr val="000000"/>
                          </a:solidFill>
                          <a:effectLst/>
                          <a:latin typeface="+mn-lt"/>
                        </a:rPr>
                        <a:t>4,022.30</a:t>
                      </a:r>
                    </a:p>
                  </a:txBody>
                  <a:tcPr marL="9525" marR="9525" marT="9525" marB="0" anchor="b"/>
                </a:tc>
                <a:extLst>
                  <a:ext uri="{0D108BD9-81ED-4DB2-BD59-A6C34878D82A}">
                    <a16:rowId xmlns:a16="http://schemas.microsoft.com/office/drawing/2014/main" val="2321027510"/>
                  </a:ext>
                </a:extLst>
              </a:tr>
            </a:tbl>
          </a:graphicData>
        </a:graphic>
      </p:graphicFrame>
      <p:graphicFrame>
        <p:nvGraphicFramePr>
          <p:cNvPr id="25" name="Content Placeholder 24">
            <a:extLst>
              <a:ext uri="{FF2B5EF4-FFF2-40B4-BE49-F238E27FC236}">
                <a16:creationId xmlns:a16="http://schemas.microsoft.com/office/drawing/2014/main" id="{CC508834-B53A-8A2E-6B8A-236BAE37940B}"/>
              </a:ext>
            </a:extLst>
          </p:cNvPr>
          <p:cNvGraphicFramePr>
            <a:graphicFrameLocks noGrp="1"/>
          </p:cNvGraphicFramePr>
          <p:nvPr>
            <p:ph sz="quarter" idx="17"/>
            <p:extLst>
              <p:ext uri="{D42A27DB-BD31-4B8C-83A1-F6EECF244321}">
                <p14:modId xmlns:p14="http://schemas.microsoft.com/office/powerpoint/2010/main" val="1727500369"/>
              </p:ext>
            </p:extLst>
          </p:nvPr>
        </p:nvGraphicFramePr>
        <p:xfrm>
          <a:off x="457200" y="1371600"/>
          <a:ext cx="6678613" cy="4641850"/>
        </p:xfrm>
        <a:graphic>
          <a:graphicData uri="http://schemas.openxmlformats.org/drawingml/2006/chart">
            <c:chart xmlns:c="http://schemas.openxmlformats.org/drawingml/2006/chart" xmlns:r="http://schemas.openxmlformats.org/officeDocument/2006/relationships" r:id="rId2"/>
          </a:graphicData>
        </a:graphic>
      </p:graphicFrame>
      <p:sp>
        <p:nvSpPr>
          <p:cNvPr id="26" name="TextBox 25">
            <a:extLst>
              <a:ext uri="{FF2B5EF4-FFF2-40B4-BE49-F238E27FC236}">
                <a16:creationId xmlns:a16="http://schemas.microsoft.com/office/drawing/2014/main" id="{4B244CD9-F26C-8784-EEEB-F517FBC7E671}"/>
              </a:ext>
            </a:extLst>
          </p:cNvPr>
          <p:cNvSpPr txBox="1"/>
          <p:nvPr/>
        </p:nvSpPr>
        <p:spPr>
          <a:xfrm>
            <a:off x="7915276" y="4338320"/>
            <a:ext cx="3832224" cy="1815882"/>
          </a:xfrm>
          <a:prstGeom prst="rect">
            <a:avLst/>
          </a:prstGeom>
          <a:noFill/>
        </p:spPr>
        <p:txBody>
          <a:bodyPr wrap="square" rtlCol="0">
            <a:spAutoFit/>
          </a:bodyPr>
          <a:lstStyle/>
          <a:p>
            <a:r>
              <a:rPr lang="en-US" dirty="0"/>
              <a:t>Client: Conroe, Texas</a:t>
            </a:r>
          </a:p>
          <a:p>
            <a:r>
              <a:rPr lang="en-US" dirty="0"/>
              <a:t>Server: Azure US West 2 datacenter</a:t>
            </a:r>
          </a:p>
          <a:p>
            <a:r>
              <a:rPr lang="en-US" dirty="0" err="1"/>
              <a:t>gRPC</a:t>
            </a:r>
            <a:r>
              <a:rPr lang="en-US" dirty="0"/>
              <a:t> and REST servers are running in separate Azure App Services at the Premium v3 P0V3 level (1vCPU, 4GB ram).</a:t>
            </a:r>
            <a:endParaRPr lang="en-GB" dirty="0"/>
          </a:p>
          <a:p>
            <a:endParaRPr lang="en-GB" dirty="0"/>
          </a:p>
        </p:txBody>
      </p:sp>
    </p:spTree>
    <p:extLst>
      <p:ext uri="{BB962C8B-B14F-4D97-AF65-F5344CB8AC3E}">
        <p14:creationId xmlns:p14="http://schemas.microsoft.com/office/powerpoint/2010/main" val="1114653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7DFA9-8398-38A9-DF6F-6EA52177AA3F}"/>
              </a:ext>
            </a:extLst>
          </p:cNvPr>
          <p:cNvSpPr>
            <a:spLocks noGrp="1"/>
          </p:cNvSpPr>
          <p:nvPr>
            <p:ph type="title"/>
          </p:nvPr>
        </p:nvSpPr>
        <p:spPr/>
        <p:txBody>
          <a:bodyPr>
            <a:normAutofit fontScale="90000"/>
          </a:bodyPr>
          <a:lstStyle/>
          <a:p>
            <a:r>
              <a:rPr lang="en-GB" dirty="0" err="1"/>
              <a:t>gRPC</a:t>
            </a:r>
            <a:r>
              <a:rPr lang="en-GB" dirty="0"/>
              <a:t> vs REST API: Message Size Comparison</a:t>
            </a:r>
          </a:p>
        </p:txBody>
      </p:sp>
      <p:graphicFrame>
        <p:nvGraphicFramePr>
          <p:cNvPr id="6" name="Content Placeholder 5">
            <a:extLst>
              <a:ext uri="{FF2B5EF4-FFF2-40B4-BE49-F238E27FC236}">
                <a16:creationId xmlns:a16="http://schemas.microsoft.com/office/drawing/2014/main" id="{35F76DEE-C188-8F6D-DF0E-D44D8CCC3C95}"/>
              </a:ext>
            </a:extLst>
          </p:cNvPr>
          <p:cNvGraphicFramePr>
            <a:graphicFrameLocks noGrp="1"/>
          </p:cNvGraphicFramePr>
          <p:nvPr>
            <p:ph sz="quarter" idx="18"/>
            <p:extLst>
              <p:ext uri="{D42A27DB-BD31-4B8C-83A1-F6EECF244321}">
                <p14:modId xmlns:p14="http://schemas.microsoft.com/office/powerpoint/2010/main" val="4116140231"/>
              </p:ext>
            </p:extLst>
          </p:nvPr>
        </p:nvGraphicFramePr>
        <p:xfrm>
          <a:off x="7915275" y="1371600"/>
          <a:ext cx="3822699" cy="3580765"/>
        </p:xfrm>
        <a:graphic>
          <a:graphicData uri="http://schemas.openxmlformats.org/drawingml/2006/table">
            <a:tbl>
              <a:tblPr firstRow="1" bandRow="1">
                <a:tableStyleId>{5C22544A-7EE6-4342-B048-85BDC9FD1C3A}</a:tableStyleId>
              </a:tblPr>
              <a:tblGrid>
                <a:gridCol w="1274233">
                  <a:extLst>
                    <a:ext uri="{9D8B030D-6E8A-4147-A177-3AD203B41FA5}">
                      <a16:colId xmlns:a16="http://schemas.microsoft.com/office/drawing/2014/main" val="3454844557"/>
                    </a:ext>
                  </a:extLst>
                </a:gridCol>
                <a:gridCol w="1274233">
                  <a:extLst>
                    <a:ext uri="{9D8B030D-6E8A-4147-A177-3AD203B41FA5}">
                      <a16:colId xmlns:a16="http://schemas.microsoft.com/office/drawing/2014/main" val="915645575"/>
                    </a:ext>
                  </a:extLst>
                </a:gridCol>
                <a:gridCol w="1274233">
                  <a:extLst>
                    <a:ext uri="{9D8B030D-6E8A-4147-A177-3AD203B41FA5}">
                      <a16:colId xmlns:a16="http://schemas.microsoft.com/office/drawing/2014/main" val="3471207296"/>
                    </a:ext>
                  </a:extLst>
                </a:gridCol>
              </a:tblGrid>
              <a:tr h="370840">
                <a:tc>
                  <a:txBody>
                    <a:bodyPr/>
                    <a:lstStyle/>
                    <a:p>
                      <a:pPr algn="ctr" fontAlgn="b"/>
                      <a:r>
                        <a:rPr lang="en-GB" sz="1600" b="0" i="0" u="none" strike="noStrike" dirty="0">
                          <a:solidFill>
                            <a:srgbClr val="000000"/>
                          </a:solidFill>
                          <a:effectLst/>
                          <a:latin typeface="+mn-lt"/>
                        </a:rPr>
                        <a:t>N</a:t>
                      </a:r>
                    </a:p>
                  </a:txBody>
                  <a:tcPr marL="9525" marR="9525" marT="9525" marB="0" anchor="ctr"/>
                </a:tc>
                <a:tc>
                  <a:txBody>
                    <a:bodyPr/>
                    <a:lstStyle/>
                    <a:p>
                      <a:pPr algn="ctr" fontAlgn="b"/>
                      <a:r>
                        <a:rPr lang="en-GB" sz="1600" b="0" i="0" u="none" strike="noStrike" dirty="0" err="1">
                          <a:solidFill>
                            <a:srgbClr val="000000"/>
                          </a:solidFill>
                          <a:effectLst/>
                          <a:latin typeface="+mn-lt"/>
                        </a:rPr>
                        <a:t>gRPC</a:t>
                      </a:r>
                      <a:r>
                        <a:rPr lang="en-GB" sz="1600" b="0" i="0" u="none" strike="noStrike" dirty="0">
                          <a:solidFill>
                            <a:srgbClr val="000000"/>
                          </a:solidFill>
                          <a:effectLst/>
                          <a:latin typeface="+mn-lt"/>
                        </a:rPr>
                        <a:t> Average Message Size</a:t>
                      </a:r>
                    </a:p>
                  </a:txBody>
                  <a:tcPr marL="9525" marR="9525" marT="9525" marB="0" anchor="ctr"/>
                </a:tc>
                <a:tc>
                  <a:txBody>
                    <a:bodyPr/>
                    <a:lstStyle/>
                    <a:p>
                      <a:pPr algn="ctr" fontAlgn="b"/>
                      <a:r>
                        <a:rPr lang="en-GB" sz="1600" b="0" i="0" u="none" strike="noStrike" dirty="0">
                          <a:solidFill>
                            <a:srgbClr val="000000"/>
                          </a:solidFill>
                          <a:effectLst/>
                          <a:latin typeface="+mn-lt"/>
                        </a:rPr>
                        <a:t>RESTAPI Average Message Size</a:t>
                      </a:r>
                    </a:p>
                  </a:txBody>
                  <a:tcPr marL="9525" marR="9525" marT="9525" marB="0" anchor="ctr"/>
                </a:tc>
                <a:extLst>
                  <a:ext uri="{0D108BD9-81ED-4DB2-BD59-A6C34878D82A}">
                    <a16:rowId xmlns:a16="http://schemas.microsoft.com/office/drawing/2014/main" val="2447652162"/>
                  </a:ext>
                </a:extLst>
              </a:tr>
              <a:tr h="370840">
                <a:tc>
                  <a:txBody>
                    <a:bodyPr/>
                    <a:lstStyle/>
                    <a:p>
                      <a:pPr algn="ctr" fontAlgn="b"/>
                      <a:r>
                        <a:rPr lang="en-GB" sz="1600" b="0" i="0" u="none" strike="noStrike">
                          <a:solidFill>
                            <a:srgbClr val="000000"/>
                          </a:solidFill>
                          <a:effectLst/>
                          <a:latin typeface="+mn-lt"/>
                        </a:rPr>
                        <a:t>1</a:t>
                      </a:r>
                    </a:p>
                  </a:txBody>
                  <a:tcPr marL="9525" marR="9525" marT="9525" marB="0" anchor="ctr"/>
                </a:tc>
                <a:tc>
                  <a:txBody>
                    <a:bodyPr/>
                    <a:lstStyle/>
                    <a:p>
                      <a:pPr algn="ctr" fontAlgn="b"/>
                      <a:r>
                        <a:rPr lang="en-GB" sz="1600" b="0" i="0" u="none" strike="noStrike">
                          <a:solidFill>
                            <a:srgbClr val="000000"/>
                          </a:solidFill>
                          <a:effectLst/>
                          <a:latin typeface="+mn-lt"/>
                        </a:rPr>
                        <a:t>26.2</a:t>
                      </a:r>
                    </a:p>
                  </a:txBody>
                  <a:tcPr marL="9525" marR="9525" marT="9525" marB="0" anchor="ctr"/>
                </a:tc>
                <a:tc>
                  <a:txBody>
                    <a:bodyPr/>
                    <a:lstStyle/>
                    <a:p>
                      <a:pPr algn="ctr" fontAlgn="b"/>
                      <a:r>
                        <a:rPr lang="en-GB" sz="1600" b="0" i="0" u="none" strike="noStrike">
                          <a:solidFill>
                            <a:srgbClr val="000000"/>
                          </a:solidFill>
                          <a:effectLst/>
                          <a:latin typeface="+mn-lt"/>
                        </a:rPr>
                        <a:t>77.8</a:t>
                      </a:r>
                    </a:p>
                  </a:txBody>
                  <a:tcPr marL="9525" marR="9525" marT="9525" marB="0" anchor="ctr"/>
                </a:tc>
                <a:extLst>
                  <a:ext uri="{0D108BD9-81ED-4DB2-BD59-A6C34878D82A}">
                    <a16:rowId xmlns:a16="http://schemas.microsoft.com/office/drawing/2014/main" val="122284518"/>
                  </a:ext>
                </a:extLst>
              </a:tr>
              <a:tr h="370840">
                <a:tc>
                  <a:txBody>
                    <a:bodyPr/>
                    <a:lstStyle/>
                    <a:p>
                      <a:pPr algn="ctr" fontAlgn="b"/>
                      <a:r>
                        <a:rPr lang="en-GB" sz="1600" b="0" i="0" u="none" strike="noStrike">
                          <a:solidFill>
                            <a:srgbClr val="000000"/>
                          </a:solidFill>
                          <a:effectLst/>
                          <a:latin typeface="+mn-lt"/>
                        </a:rPr>
                        <a:t>10</a:t>
                      </a:r>
                    </a:p>
                  </a:txBody>
                  <a:tcPr marL="9525" marR="9525" marT="9525" marB="0" anchor="ctr"/>
                </a:tc>
                <a:tc>
                  <a:txBody>
                    <a:bodyPr/>
                    <a:lstStyle/>
                    <a:p>
                      <a:pPr algn="ctr" fontAlgn="b"/>
                      <a:r>
                        <a:rPr lang="en-GB" sz="1600" b="0" i="0" u="none" strike="noStrike">
                          <a:solidFill>
                            <a:srgbClr val="000000"/>
                          </a:solidFill>
                          <a:effectLst/>
                          <a:latin typeface="+mn-lt"/>
                        </a:rPr>
                        <a:t>264.6</a:t>
                      </a:r>
                    </a:p>
                  </a:txBody>
                  <a:tcPr marL="9525" marR="9525" marT="9525" marB="0" anchor="ctr"/>
                </a:tc>
                <a:tc>
                  <a:txBody>
                    <a:bodyPr/>
                    <a:lstStyle/>
                    <a:p>
                      <a:pPr algn="ctr" fontAlgn="b"/>
                      <a:r>
                        <a:rPr lang="en-GB" sz="1600" b="0" i="0" u="none" strike="noStrike" dirty="0">
                          <a:solidFill>
                            <a:srgbClr val="000000"/>
                          </a:solidFill>
                          <a:effectLst/>
                          <a:latin typeface="+mn-lt"/>
                        </a:rPr>
                        <a:t>772.6</a:t>
                      </a:r>
                    </a:p>
                  </a:txBody>
                  <a:tcPr marL="9525" marR="9525" marT="9525" marB="0" anchor="ctr"/>
                </a:tc>
                <a:extLst>
                  <a:ext uri="{0D108BD9-81ED-4DB2-BD59-A6C34878D82A}">
                    <a16:rowId xmlns:a16="http://schemas.microsoft.com/office/drawing/2014/main" val="3134313513"/>
                  </a:ext>
                </a:extLst>
              </a:tr>
              <a:tr h="370840">
                <a:tc>
                  <a:txBody>
                    <a:bodyPr/>
                    <a:lstStyle/>
                    <a:p>
                      <a:pPr algn="ctr" fontAlgn="b"/>
                      <a:r>
                        <a:rPr lang="en-GB" sz="1600" b="0" i="0" u="none" strike="noStrike">
                          <a:solidFill>
                            <a:srgbClr val="000000"/>
                          </a:solidFill>
                          <a:effectLst/>
                          <a:latin typeface="+mn-lt"/>
                        </a:rPr>
                        <a:t>100</a:t>
                      </a:r>
                    </a:p>
                  </a:txBody>
                  <a:tcPr marL="9525" marR="9525" marT="9525" marB="0" anchor="ctr"/>
                </a:tc>
                <a:tc>
                  <a:txBody>
                    <a:bodyPr/>
                    <a:lstStyle/>
                    <a:p>
                      <a:pPr algn="ctr" fontAlgn="b"/>
                      <a:r>
                        <a:rPr lang="en-GB" sz="1600" b="0" i="0" u="none" strike="noStrike" dirty="0">
                          <a:solidFill>
                            <a:srgbClr val="000000"/>
                          </a:solidFill>
                          <a:effectLst/>
                          <a:latin typeface="+mn-lt"/>
                        </a:rPr>
                        <a:t>2,643.0</a:t>
                      </a:r>
                    </a:p>
                  </a:txBody>
                  <a:tcPr marL="9525" marR="9525" marT="9525" marB="0" anchor="ctr"/>
                </a:tc>
                <a:tc>
                  <a:txBody>
                    <a:bodyPr/>
                    <a:lstStyle/>
                    <a:p>
                      <a:pPr algn="ctr" fontAlgn="b"/>
                      <a:r>
                        <a:rPr lang="en-GB" sz="1600" b="0" i="0" u="none" strike="noStrike" dirty="0">
                          <a:solidFill>
                            <a:srgbClr val="000000"/>
                          </a:solidFill>
                          <a:effectLst/>
                          <a:latin typeface="+mn-lt"/>
                        </a:rPr>
                        <a:t>7,714.5</a:t>
                      </a:r>
                    </a:p>
                  </a:txBody>
                  <a:tcPr marL="9525" marR="9525" marT="9525" marB="0" anchor="ctr"/>
                </a:tc>
                <a:extLst>
                  <a:ext uri="{0D108BD9-81ED-4DB2-BD59-A6C34878D82A}">
                    <a16:rowId xmlns:a16="http://schemas.microsoft.com/office/drawing/2014/main" val="1617930681"/>
                  </a:ext>
                </a:extLst>
              </a:tr>
              <a:tr h="370840">
                <a:tc>
                  <a:txBody>
                    <a:bodyPr/>
                    <a:lstStyle/>
                    <a:p>
                      <a:pPr algn="ctr" fontAlgn="b"/>
                      <a:r>
                        <a:rPr lang="en-GB" sz="1600" b="0" i="0" u="none" strike="noStrike" dirty="0">
                          <a:solidFill>
                            <a:srgbClr val="000000"/>
                          </a:solidFill>
                          <a:effectLst/>
                          <a:latin typeface="+mn-lt"/>
                        </a:rPr>
                        <a:t>1,000</a:t>
                      </a:r>
                    </a:p>
                  </a:txBody>
                  <a:tcPr marL="9525" marR="9525" marT="9525" marB="0" anchor="ctr"/>
                </a:tc>
                <a:tc>
                  <a:txBody>
                    <a:bodyPr/>
                    <a:lstStyle/>
                    <a:p>
                      <a:pPr algn="ctr" fontAlgn="b"/>
                      <a:r>
                        <a:rPr lang="en-GB" sz="1600" b="0" i="0" u="none" strike="noStrike" dirty="0">
                          <a:solidFill>
                            <a:srgbClr val="000000"/>
                          </a:solidFill>
                          <a:effectLst/>
                          <a:latin typeface="+mn-lt"/>
                        </a:rPr>
                        <a:t>26,398.6</a:t>
                      </a:r>
                    </a:p>
                  </a:txBody>
                  <a:tcPr marL="9525" marR="9525" marT="9525" marB="0" anchor="ctr"/>
                </a:tc>
                <a:tc>
                  <a:txBody>
                    <a:bodyPr/>
                    <a:lstStyle/>
                    <a:p>
                      <a:pPr algn="ctr" fontAlgn="b"/>
                      <a:r>
                        <a:rPr lang="en-GB" sz="1600" b="0" i="0" u="none" strike="noStrike" dirty="0">
                          <a:solidFill>
                            <a:srgbClr val="000000"/>
                          </a:solidFill>
                          <a:effectLst/>
                          <a:latin typeface="+mn-lt"/>
                        </a:rPr>
                        <a:t>77,152.2</a:t>
                      </a:r>
                    </a:p>
                  </a:txBody>
                  <a:tcPr marL="9525" marR="9525" marT="9525" marB="0" anchor="ctr"/>
                </a:tc>
                <a:extLst>
                  <a:ext uri="{0D108BD9-81ED-4DB2-BD59-A6C34878D82A}">
                    <a16:rowId xmlns:a16="http://schemas.microsoft.com/office/drawing/2014/main" val="267658521"/>
                  </a:ext>
                </a:extLst>
              </a:tr>
              <a:tr h="370840">
                <a:tc>
                  <a:txBody>
                    <a:bodyPr/>
                    <a:lstStyle/>
                    <a:p>
                      <a:pPr algn="ctr" fontAlgn="b"/>
                      <a:r>
                        <a:rPr lang="en-GB" sz="1600" b="0" i="0" u="none" strike="noStrike" dirty="0">
                          <a:solidFill>
                            <a:srgbClr val="000000"/>
                          </a:solidFill>
                          <a:effectLst/>
                          <a:latin typeface="+mn-lt"/>
                        </a:rPr>
                        <a:t>10,000</a:t>
                      </a:r>
                    </a:p>
                  </a:txBody>
                  <a:tcPr marL="9525" marR="9525" marT="9525" marB="0" anchor="ctr"/>
                </a:tc>
                <a:tc>
                  <a:txBody>
                    <a:bodyPr/>
                    <a:lstStyle/>
                    <a:p>
                      <a:pPr algn="ctr" fontAlgn="b"/>
                      <a:r>
                        <a:rPr lang="en-GB" sz="1600" b="0" i="0" u="none" strike="noStrike" dirty="0">
                          <a:solidFill>
                            <a:srgbClr val="000000"/>
                          </a:solidFill>
                          <a:effectLst/>
                          <a:latin typeface="+mn-lt"/>
                        </a:rPr>
                        <a:t>263,743.5</a:t>
                      </a:r>
                    </a:p>
                  </a:txBody>
                  <a:tcPr marL="9525" marR="9525" marT="9525" marB="0" anchor="ctr"/>
                </a:tc>
                <a:tc>
                  <a:txBody>
                    <a:bodyPr/>
                    <a:lstStyle/>
                    <a:p>
                      <a:pPr algn="ctr" fontAlgn="b"/>
                      <a:r>
                        <a:rPr lang="en-GB" sz="1600" b="0" i="0" u="none" strike="noStrike" dirty="0">
                          <a:solidFill>
                            <a:srgbClr val="000000"/>
                          </a:solidFill>
                          <a:effectLst/>
                          <a:latin typeface="+mn-lt"/>
                        </a:rPr>
                        <a:t>771,628.1</a:t>
                      </a:r>
                    </a:p>
                  </a:txBody>
                  <a:tcPr marL="9525" marR="9525" marT="9525" marB="0" anchor="ctr"/>
                </a:tc>
                <a:extLst>
                  <a:ext uri="{0D108BD9-81ED-4DB2-BD59-A6C34878D82A}">
                    <a16:rowId xmlns:a16="http://schemas.microsoft.com/office/drawing/2014/main" val="3099884961"/>
                  </a:ext>
                </a:extLst>
              </a:tr>
              <a:tr h="370840">
                <a:tc>
                  <a:txBody>
                    <a:bodyPr/>
                    <a:lstStyle/>
                    <a:p>
                      <a:pPr algn="ctr" fontAlgn="b"/>
                      <a:r>
                        <a:rPr lang="en-GB" sz="1600" b="0" i="0" u="none" strike="noStrike" dirty="0">
                          <a:solidFill>
                            <a:srgbClr val="000000"/>
                          </a:solidFill>
                          <a:effectLst/>
                          <a:latin typeface="+mn-lt"/>
                        </a:rPr>
                        <a:t>100,000</a:t>
                      </a:r>
                    </a:p>
                  </a:txBody>
                  <a:tcPr marL="9525" marR="9525" marT="9525" marB="0" anchor="ctr"/>
                </a:tc>
                <a:tc>
                  <a:txBody>
                    <a:bodyPr/>
                    <a:lstStyle/>
                    <a:p>
                      <a:pPr algn="ctr" fontAlgn="b"/>
                      <a:r>
                        <a:rPr lang="en-GB" sz="1600" b="0" i="0" u="none" strike="noStrike" dirty="0">
                          <a:solidFill>
                            <a:srgbClr val="000000"/>
                          </a:solidFill>
                          <a:effectLst/>
                          <a:latin typeface="+mn-lt"/>
                        </a:rPr>
                        <a:t>2,637,522.9</a:t>
                      </a:r>
                    </a:p>
                  </a:txBody>
                  <a:tcPr marL="9525" marR="9525" marT="9525" marB="0" anchor="ctr"/>
                </a:tc>
                <a:tc>
                  <a:txBody>
                    <a:bodyPr/>
                    <a:lstStyle/>
                    <a:p>
                      <a:pPr algn="ctr" fontAlgn="b"/>
                      <a:r>
                        <a:rPr lang="en-GB" sz="1600" b="0" i="0" u="none" strike="noStrike" dirty="0">
                          <a:solidFill>
                            <a:srgbClr val="000000"/>
                          </a:solidFill>
                          <a:effectLst/>
                          <a:latin typeface="+mn-lt"/>
                        </a:rPr>
                        <a:t>7,715,939.7</a:t>
                      </a:r>
                    </a:p>
                  </a:txBody>
                  <a:tcPr marL="9525" marR="9525" marT="9525" marB="0" anchor="ctr"/>
                </a:tc>
                <a:extLst>
                  <a:ext uri="{0D108BD9-81ED-4DB2-BD59-A6C34878D82A}">
                    <a16:rowId xmlns:a16="http://schemas.microsoft.com/office/drawing/2014/main" val="275083791"/>
                  </a:ext>
                </a:extLst>
              </a:tr>
              <a:tr h="370840">
                <a:tc>
                  <a:txBody>
                    <a:bodyPr/>
                    <a:lstStyle/>
                    <a:p>
                      <a:pPr algn="ctr" fontAlgn="b"/>
                      <a:r>
                        <a:rPr lang="en-GB" sz="1600" b="0" i="0" u="none" strike="noStrike" dirty="0">
                          <a:solidFill>
                            <a:srgbClr val="000000"/>
                          </a:solidFill>
                          <a:effectLst/>
                          <a:latin typeface="+mn-lt"/>
                        </a:rPr>
                        <a:t>1,000,000</a:t>
                      </a:r>
                    </a:p>
                  </a:txBody>
                  <a:tcPr marL="9525" marR="9525" marT="9525" marB="0" anchor="ctr"/>
                </a:tc>
                <a:tc>
                  <a:txBody>
                    <a:bodyPr/>
                    <a:lstStyle/>
                    <a:p>
                      <a:pPr algn="ctr" fontAlgn="b"/>
                      <a:r>
                        <a:rPr lang="en-GB" sz="1600" b="0" i="0" u="none" strike="noStrike" dirty="0">
                          <a:solidFill>
                            <a:srgbClr val="000000"/>
                          </a:solidFill>
                          <a:effectLst/>
                          <a:latin typeface="+mn-lt"/>
                        </a:rPr>
                        <a:t>26,373,544.5</a:t>
                      </a:r>
                    </a:p>
                  </a:txBody>
                  <a:tcPr marL="9525" marR="9525" marT="9525" marB="0" anchor="ctr"/>
                </a:tc>
                <a:tc>
                  <a:txBody>
                    <a:bodyPr/>
                    <a:lstStyle/>
                    <a:p>
                      <a:pPr algn="ctr" fontAlgn="b"/>
                      <a:r>
                        <a:rPr lang="en-GB" sz="1600" b="0" i="0" u="none" strike="noStrike" dirty="0">
                          <a:solidFill>
                            <a:srgbClr val="000000"/>
                          </a:solidFill>
                          <a:effectLst/>
                          <a:latin typeface="+mn-lt"/>
                        </a:rPr>
                        <a:t>77,160,122.1</a:t>
                      </a:r>
                    </a:p>
                  </a:txBody>
                  <a:tcPr marL="9525" marR="9525" marT="9525" marB="0" anchor="ctr"/>
                </a:tc>
                <a:extLst>
                  <a:ext uri="{0D108BD9-81ED-4DB2-BD59-A6C34878D82A}">
                    <a16:rowId xmlns:a16="http://schemas.microsoft.com/office/drawing/2014/main" val="716337174"/>
                  </a:ext>
                </a:extLst>
              </a:tr>
            </a:tbl>
          </a:graphicData>
        </a:graphic>
      </p:graphicFrame>
      <p:graphicFrame>
        <p:nvGraphicFramePr>
          <p:cNvPr id="5" name="Content Placeholder 4">
            <a:extLst>
              <a:ext uri="{FF2B5EF4-FFF2-40B4-BE49-F238E27FC236}">
                <a16:creationId xmlns:a16="http://schemas.microsoft.com/office/drawing/2014/main" id="{56C4DD6D-6731-CD22-02DE-A6056F54F973}"/>
              </a:ext>
            </a:extLst>
          </p:cNvPr>
          <p:cNvGraphicFramePr>
            <a:graphicFrameLocks noGrp="1" noChangeAspect="1"/>
          </p:cNvGraphicFramePr>
          <p:nvPr>
            <p:ph sz="quarter" idx="17"/>
            <p:extLst>
              <p:ext uri="{D42A27DB-BD31-4B8C-83A1-F6EECF244321}">
                <p14:modId xmlns:p14="http://schemas.microsoft.com/office/powerpoint/2010/main" val="4251811459"/>
              </p:ext>
            </p:extLst>
          </p:nvPr>
        </p:nvGraphicFramePr>
        <p:xfrm>
          <a:off x="457200" y="1371600"/>
          <a:ext cx="6678613" cy="4641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2621305"/>
      </p:ext>
    </p:extLst>
  </p:cSld>
  <p:clrMapOvr>
    <a:masterClrMapping/>
  </p:clrMapOvr>
</p:sld>
</file>

<file path=ppt/theme/theme1.xml><?xml version="1.0" encoding="utf-8"?>
<a:theme xmlns:a="http://schemas.openxmlformats.org/drawingml/2006/main" name="Custom Design">
  <a:themeElements>
    <a:clrScheme name="BJSS Brand Colours 2023">
      <a:dk1>
        <a:srgbClr val="000000"/>
      </a:dk1>
      <a:lt1>
        <a:srgbClr val="FFFFFF"/>
      </a:lt1>
      <a:dk2>
        <a:srgbClr val="000000"/>
      </a:dk2>
      <a:lt2>
        <a:srgbClr val="FFFFFF"/>
      </a:lt2>
      <a:accent1>
        <a:srgbClr val="307FFE"/>
      </a:accent1>
      <a:accent2>
        <a:srgbClr val="FEB030"/>
      </a:accent2>
      <a:accent3>
        <a:srgbClr val="B364F0"/>
      </a:accent3>
      <a:accent4>
        <a:srgbClr val="56E39B"/>
      </a:accent4>
      <a:accent5>
        <a:srgbClr val="707070"/>
      </a:accent5>
      <a:accent6>
        <a:srgbClr val="E2E2E2"/>
      </a:accent6>
      <a:hlink>
        <a:srgbClr val="2E7EFD"/>
      </a:hlink>
      <a:folHlink>
        <a:srgbClr val="FEB030"/>
      </a:folHlink>
    </a:clrScheme>
    <a:fontScheme name="Custom 1">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JSS-PPT-Template-May-2024" id="{A004C0C5-7BAE-7E43-94F8-42BD2967FE84}" vid="{035EA1F9-BA2D-9243-8E99-626A9CC441E8}"/>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Poppin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oppins"/>
        <a:ea typeface=""/>
        <a:cs typeface=""/>
        <a:font script="Jpan" typeface="ＭＳ Ｐゴシック"/>
        <a:font script="Hang" typeface="맑은 고딕"/>
        <a:font script="Hans" typeface="宋体"/>
        <a:font script="Hant" typeface="新細明體"/>
        <a:font script="Arab" typeface="Poppins"/>
        <a:font script="Hebr" typeface="Poppin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Poppins"/>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Poppins"/>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Poppins"/>
        <a:font script="Hebr" typeface="Poppin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Poppins"/>
        <a:font script="Uigh" typeface="Microsoft Uighur"/>
        <a:font script="Geor" typeface="Sylfaen"/>
        <a:font script="Armn" typeface="Poppins"/>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9ac077e-70a7-41d5-ad0f-ed4e4044e773">
      <Terms xmlns="http://schemas.microsoft.com/office/infopath/2007/PartnerControls"/>
    </lcf76f155ced4ddcb4097134ff3c332f>
    <TaxCatchAll xmlns="e59b678b-a9dc-4914-b910-a3b956e7a3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82BB1BF74891D448D2A64147BDC57E7" ma:contentTypeVersion="11" ma:contentTypeDescription="Create a new document." ma:contentTypeScope="" ma:versionID="9df5ef208950be698494946377323feb">
  <xsd:schema xmlns:xsd="http://www.w3.org/2001/XMLSchema" xmlns:xs="http://www.w3.org/2001/XMLSchema" xmlns:p="http://schemas.microsoft.com/office/2006/metadata/properties" xmlns:ns2="59ac077e-70a7-41d5-ad0f-ed4e4044e773" xmlns:ns3="e59b678b-a9dc-4914-b910-a3b956e7a3a5" targetNamespace="http://schemas.microsoft.com/office/2006/metadata/properties" ma:root="true" ma:fieldsID="781fac6729fa438d8574920bcd3ad79c" ns2:_="" ns3:_="">
    <xsd:import namespace="59ac077e-70a7-41d5-ad0f-ed4e4044e773"/>
    <xsd:import namespace="e59b678b-a9dc-4914-b910-a3b956e7a3a5"/>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ac077e-70a7-41d5-ad0f-ed4e4044e77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49c60e0d-b74f-48f3-b7dd-cdd2b780a08f"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9b678b-a9dc-4914-b910-a3b956e7a3a5"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1d6e054-0bea-47ef-8070-3ae7a1b8859f" ma:internalName="TaxCatchAll" ma:showField="CatchAllData" ma:web="e59b678b-a9dc-4914-b910-a3b956e7a3a5">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981977-A942-46CA-A83C-9738201C40EC}">
  <ds:schemaRefs>
    <ds:schemaRef ds:uri="http://schemas.microsoft.com/office/2006/metadata/properties"/>
    <ds:schemaRef ds:uri="http://schemas.microsoft.com/office/infopath/2007/PartnerControls"/>
    <ds:schemaRef ds:uri="59ac077e-70a7-41d5-ad0f-ed4e4044e773"/>
    <ds:schemaRef ds:uri="e59b678b-a9dc-4914-b910-a3b956e7a3a5"/>
  </ds:schemaRefs>
</ds:datastoreItem>
</file>

<file path=customXml/itemProps2.xml><?xml version="1.0" encoding="utf-8"?>
<ds:datastoreItem xmlns:ds="http://schemas.openxmlformats.org/officeDocument/2006/customXml" ds:itemID="{17150634-8DE3-4D1D-BBF7-0B9287AB47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ac077e-70a7-41d5-ad0f-ed4e4044e773"/>
    <ds:schemaRef ds:uri="e59b678b-a9dc-4914-b910-a3b956e7a3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570413-5AF3-4F6B-8DCA-185B949F7D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BJSS-PPT-Template-July-2024</Template>
  <TotalTime>2077</TotalTime>
  <Words>2141</Words>
  <Application>Microsoft Office PowerPoint</Application>
  <PresentationFormat>Custom</PresentationFormat>
  <Paragraphs>249</Paragraphs>
  <Slides>60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Aptos</vt:lpstr>
      <vt:lpstr>Poppins</vt:lpstr>
      <vt:lpstr>Poppins SemiBold</vt:lpstr>
      <vt:lpstr>Poppins Light</vt:lpstr>
      <vt:lpstr>Manrope ExtraBold</vt:lpstr>
      <vt:lpstr>Manrope</vt:lpstr>
      <vt:lpstr>Custom Design</vt:lpstr>
      <vt:lpstr>gRPC + .NET: Lessons From the Trenches</vt:lpstr>
      <vt:lpstr>Who is Tony Cardella?</vt:lpstr>
      <vt:lpstr>Who is BJSS?</vt:lpstr>
      <vt:lpstr>What is gRPC?</vt:lpstr>
      <vt:lpstr>What is gRPC?</vt:lpstr>
      <vt:lpstr>gRPC vs REST API: Protocol and Data Format</vt:lpstr>
      <vt:lpstr>gRPC vs REST API: Performance</vt:lpstr>
      <vt:lpstr>gRPC vs REST API: Time Comparison</vt:lpstr>
      <vt:lpstr>gRPC vs REST API: Message Size Comparison</vt:lpstr>
      <vt:lpstr>gRPC vs REST API: Ease of Use and Development</vt:lpstr>
      <vt:lpstr>gRPC vs REST API: Interoperability</vt:lpstr>
      <vt:lpstr>gRPC vs REST API: Streaming and Real-Time Communication</vt:lpstr>
      <vt:lpstr>gRPC vs REST API: Tooling and Ecosystem</vt:lpstr>
      <vt:lpstr>What are Protocol Buffers?</vt:lpstr>
      <vt:lpstr>What are Protocol Buffers?</vt:lpstr>
      <vt:lpstr>What do Protocol Buffers look like?</vt:lpstr>
      <vt:lpstr>The Project for an Unnamed Large Oil &amp; Gas Client Located in the Energy Corridor of Houston, Texas</vt:lpstr>
      <vt:lpstr>What are we building?</vt:lpstr>
      <vt:lpstr>How do you setup your Visual Studio solution?</vt:lpstr>
      <vt:lpstr>How are the different projects related?</vt:lpstr>
      <vt:lpstr>What does a gRPC endpoint definition look like?</vt:lpstr>
      <vt:lpstr>What does the C# code look like?</vt:lpstr>
      <vt:lpstr>What does *your* C# code look like?</vt:lpstr>
      <vt:lpstr>How do I share Protos across solutions?</vt:lpstr>
      <vt:lpstr>How do I configure dependency injection for gRPC?</vt:lpstr>
      <vt:lpstr>Returning Errors / Warnings / Infos</vt:lpstr>
      <vt:lpstr>Consider the UpdateWidget gRPC endpoint definition…</vt:lpstr>
      <vt:lpstr>Requirement: Validate Widgets Prior to Saving</vt:lpstr>
      <vt:lpstr>Bug: ResponseTrailers are exceeding the configured max size</vt:lpstr>
      <vt:lpstr>How does the implementation for UpdateWidget change?</vt:lpstr>
      <vt:lpstr>The Proto-geddon / Proto-colypse</vt:lpstr>
      <vt:lpstr>What potential problems do you see with this auto-generated code?</vt:lpstr>
      <vt:lpstr>Let’s clear some of the cruft…</vt:lpstr>
      <vt:lpstr>How do I know if the request being made is “correct”?</vt:lpstr>
      <vt:lpstr>How do I know if the request being made is “correct”?</vt:lpstr>
      <vt:lpstr>What are RequestValidators?</vt:lpstr>
      <vt:lpstr>What does a RequestValidator look like?</vt:lpstr>
      <vt:lpstr>What does a RequestValidator look like (continued)?</vt:lpstr>
      <vt:lpstr>How does this impact the UpdateWidget endpoint implementation?</vt:lpstr>
      <vt:lpstr>RequestValidators (a.k.a. Reflection FTW)</vt:lpstr>
      <vt:lpstr>How can I be reasonably sure that I can create a request correctly?</vt:lpstr>
      <vt:lpstr>What are RequestFactories/Builders?</vt:lpstr>
      <vt:lpstr>What does a RequestFactory/Builder look like?</vt:lpstr>
      <vt:lpstr>How do you use the ReadWidgetItemsRequestFactory?</vt:lpstr>
      <vt:lpstr>Long Running Requests, Jobs, and Returning Larger Amounts of Data</vt:lpstr>
      <vt:lpstr>Why should I use streaming?</vt:lpstr>
      <vt:lpstr>What do the protos for 1-way streaming look like?</vt:lpstr>
      <vt:lpstr>What does the implementation of 1-way streaming look like?</vt:lpstr>
      <vt:lpstr>How do I use 1-way streaming?</vt:lpstr>
      <vt:lpstr>What do the protos for bi-directional streaming look like?</vt:lpstr>
      <vt:lpstr>What does the implementation of bi-directional streaming look like?</vt:lpstr>
      <vt:lpstr>How do I use bi-directional streaming?</vt:lpstr>
      <vt:lpstr>When should you use gRPC in your solution?</vt:lpstr>
      <vt:lpstr>When You Should Use gRPC</vt:lpstr>
      <vt:lpstr>Example Use Cases for gRPC</vt:lpstr>
      <vt:lpstr>When Not to Use gRPC</vt:lpstr>
      <vt:lpstr>Links</vt:lpstr>
      <vt:lpstr>Questions?</vt:lpstr>
      <vt:lpstr>Contact Info</vt:lpstr>
      <vt:lpstr>PowerPoint Presentation</vt:lpstr>
    </vt:vector>
  </TitlesOfParts>
  <Company>BJSS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Tony Cardella</dc:creator>
  <cp:lastModifiedBy>Tony Cardella</cp:lastModifiedBy>
  <cp:revision>4</cp:revision>
  <dcterms:created xsi:type="dcterms:W3CDTF">2024-09-18T16:00:01Z</dcterms:created>
  <dcterms:modified xsi:type="dcterms:W3CDTF">2024-09-20T02:37:23Z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0x010100C82BB1BF74891D448D2A64147BDC57E7</vt:lpwstr>
  </property>
</Properties>
</file>