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57" r:id="rId7"/>
    <p:sldId id="287" r:id="rId8"/>
    <p:sldId id="286" r:id="rId9"/>
    <p:sldId id="285" r:id="rId10"/>
    <p:sldId id="290" r:id="rId11"/>
    <p:sldId id="284" r:id="rId12"/>
    <p:sldId id="289" r:id="rId13"/>
    <p:sldId id="288" r:id="rId14"/>
    <p:sldId id="291" r:id="rId15"/>
    <p:sldId id="292" r:id="rId16"/>
    <p:sldId id="294" r:id="rId17"/>
    <p:sldId id="29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FD33C-4C67-4A23-B316-942448DBEB4A}">
          <p14:sldIdLst>
            <p14:sldId id="256"/>
            <p14:sldId id="283"/>
            <p14:sldId id="257"/>
            <p14:sldId id="287"/>
            <p14:sldId id="286"/>
            <p14:sldId id="285"/>
            <p14:sldId id="290"/>
            <p14:sldId id="284"/>
            <p14:sldId id="289"/>
            <p14:sldId id="288"/>
            <p14:sldId id="291"/>
            <p14:sldId id="292"/>
            <p14:sldId id="294"/>
            <p14:sldId id="295"/>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248"/>
    <a:srgbClr val="112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p:cViewPr varScale="1">
        <p:scale>
          <a:sx n="114" d="100"/>
          <a:sy n="114" d="100"/>
        </p:scale>
        <p:origin x="4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hyperlink" Target="https://www.bjss.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4EAA19-158C-05E7-7CE2-2034156F5351}"/>
              </a:ext>
            </a:extLst>
          </p:cNvPr>
          <p:cNvSpPr>
            <a:spLocks noGrp="1"/>
          </p:cNvSpPr>
          <p:nvPr>
            <p:ph type="dt" sz="half" idx="10"/>
          </p:nvPr>
        </p:nvSpPr>
        <p:spPr/>
        <p:txBody>
          <a:bodyPr/>
          <a:lstStyle/>
          <a:p>
            <a:fld id="{7AC690F7-A92E-4824-99DE-42C9BD5360C1}" type="datetimeFigureOut">
              <a:rPr lang="en-GB" smtClean="0"/>
              <a:t>31/03/2024</a:t>
            </a:fld>
            <a:endParaRPr lang="en-GB"/>
          </a:p>
        </p:txBody>
      </p:sp>
      <p:sp>
        <p:nvSpPr>
          <p:cNvPr id="5" name="Footer Placeholder 4">
            <a:extLst>
              <a:ext uri="{FF2B5EF4-FFF2-40B4-BE49-F238E27FC236}">
                <a16:creationId xmlns:a16="http://schemas.microsoft.com/office/drawing/2014/main" id="{16ECC9CE-8942-B77F-1625-F291C46A13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Rectangle 6">
            <a:extLst>
              <a:ext uri="{FF2B5EF4-FFF2-40B4-BE49-F238E27FC236}">
                <a16:creationId xmlns:a16="http://schemas.microsoft.com/office/drawing/2014/main" id="{4D76822B-E072-AD17-1DA3-16BED37259C4}"/>
              </a:ext>
            </a:extLst>
          </p:cNvPr>
          <p:cNvSpPr/>
          <p:nvPr userDrawn="1"/>
        </p:nvSpPr>
        <p:spPr>
          <a:xfrm>
            <a:off x="0" y="0"/>
            <a:ext cx="8465127"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6">
            <a:extLst>
              <a:ext uri="{FF2B5EF4-FFF2-40B4-BE49-F238E27FC236}">
                <a16:creationId xmlns:a16="http://schemas.microsoft.com/office/drawing/2014/main" id="{BECD82C7-D54C-6B34-FEBA-E7ABBEF0B5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0546" y="425449"/>
            <a:ext cx="1094013" cy="578364"/>
          </a:xfrm>
          <a:prstGeom prst="rect">
            <a:avLst/>
          </a:prstGeom>
        </p:spPr>
      </p:pic>
      <p:sp>
        <p:nvSpPr>
          <p:cNvPr id="2" name="Title 1">
            <a:extLst>
              <a:ext uri="{FF2B5EF4-FFF2-40B4-BE49-F238E27FC236}">
                <a16:creationId xmlns:a16="http://schemas.microsoft.com/office/drawing/2014/main" id="{C4DF0C5F-7739-9704-0685-C481247AE56D}"/>
              </a:ext>
            </a:extLst>
          </p:cNvPr>
          <p:cNvSpPr>
            <a:spLocks noGrp="1"/>
          </p:cNvSpPr>
          <p:nvPr>
            <p:ph type="ctrTitle" hasCustomPrompt="1"/>
          </p:nvPr>
        </p:nvSpPr>
        <p:spPr>
          <a:xfrm>
            <a:off x="520546" y="1828801"/>
            <a:ext cx="7119119" cy="2387600"/>
          </a:xfrm>
        </p:spPr>
        <p:txBody>
          <a:bodyPr lIns="0" anchor="t">
            <a:normAutofit/>
          </a:bodyPr>
          <a:lstStyle>
            <a:lvl1pPr algn="l">
              <a:defRPr sz="4800">
                <a:solidFill>
                  <a:schemeClr val="bg1"/>
                </a:solidFill>
              </a:defRPr>
            </a:lvl1pPr>
          </a:lstStyle>
          <a:p>
            <a:r>
              <a:rPr lang="en-US" dirty="0"/>
              <a:t>CLICK TO EDIT MASTER TITLE STYLE</a:t>
            </a:r>
            <a:endParaRPr lang="en-GB" dirty="0"/>
          </a:p>
        </p:txBody>
      </p:sp>
      <p:sp>
        <p:nvSpPr>
          <p:cNvPr id="9" name="Text Placeholder 2">
            <a:extLst>
              <a:ext uri="{FF2B5EF4-FFF2-40B4-BE49-F238E27FC236}">
                <a16:creationId xmlns:a16="http://schemas.microsoft.com/office/drawing/2014/main" id="{D9F455F6-77E6-1D1A-2FDA-37F1A904B927}"/>
              </a:ext>
            </a:extLst>
          </p:cNvPr>
          <p:cNvSpPr>
            <a:spLocks noGrp="1"/>
          </p:cNvSpPr>
          <p:nvPr>
            <p:ph type="body" idx="1" hasCustomPrompt="1"/>
          </p:nvPr>
        </p:nvSpPr>
        <p:spPr>
          <a:xfrm>
            <a:off x="472439" y="5509595"/>
            <a:ext cx="5157787" cy="365127"/>
          </a:xfrm>
        </p:spPr>
        <p:txBody>
          <a:bodyPr lIns="0"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2" name="Text Placeholder 2">
            <a:extLst>
              <a:ext uri="{FF2B5EF4-FFF2-40B4-BE49-F238E27FC236}">
                <a16:creationId xmlns:a16="http://schemas.microsoft.com/office/drawing/2014/main" id="{8F6CE49F-AC88-15E4-191C-655F37009FAF}"/>
              </a:ext>
            </a:extLst>
          </p:cNvPr>
          <p:cNvSpPr>
            <a:spLocks noGrp="1"/>
          </p:cNvSpPr>
          <p:nvPr>
            <p:ph type="body" idx="12" hasCustomPrompt="1"/>
          </p:nvPr>
        </p:nvSpPr>
        <p:spPr>
          <a:xfrm>
            <a:off x="472440" y="5932973"/>
            <a:ext cx="5157787" cy="365126"/>
          </a:xfrm>
        </p:spPr>
        <p:txBody>
          <a:bodyPr lIns="0"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Date</a:t>
            </a:r>
          </a:p>
        </p:txBody>
      </p:sp>
    </p:spTree>
    <p:extLst>
      <p:ext uri="{BB962C8B-B14F-4D97-AF65-F5344CB8AC3E}">
        <p14:creationId xmlns:p14="http://schemas.microsoft.com/office/powerpoint/2010/main" val="391411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A3B4-8AB1-DA72-2F34-50A7D4F9CF71}"/>
              </a:ext>
            </a:extLst>
          </p:cNvPr>
          <p:cNvSpPr>
            <a:spLocks noGrp="1"/>
          </p:cNvSpPr>
          <p:nvPr>
            <p:ph type="title" hasCustomPrompt="1"/>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75FB41-50E9-2FFC-6D27-73CE23127BDA}"/>
              </a:ext>
            </a:extLst>
          </p:cNvPr>
          <p:cNvSpPr>
            <a:spLocks noGrp="1"/>
          </p:cNvSpPr>
          <p:nvPr>
            <p:ph idx="1"/>
          </p:nvPr>
        </p:nvSpPr>
        <p:spPr>
          <a:xfrm>
            <a:off x="472440" y="2015614"/>
            <a:ext cx="10515600" cy="41613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22">
            <a:extLst>
              <a:ext uri="{FF2B5EF4-FFF2-40B4-BE49-F238E27FC236}">
                <a16:creationId xmlns:a16="http://schemas.microsoft.com/office/drawing/2014/main" id="{C49C6083-532E-0F5B-A3D0-3321C094CE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Text Placeholder 2">
            <a:extLst>
              <a:ext uri="{FF2B5EF4-FFF2-40B4-BE49-F238E27FC236}">
                <a16:creationId xmlns:a16="http://schemas.microsoft.com/office/drawing/2014/main" id="{3B9759D3-DB57-7CFD-E1A9-AEDCEBD9B8FE}"/>
              </a:ext>
            </a:extLst>
          </p:cNvPr>
          <p:cNvSpPr>
            <a:spLocks noGrp="1"/>
          </p:cNvSpPr>
          <p:nvPr>
            <p:ph type="body" idx="13"/>
          </p:nvPr>
        </p:nvSpPr>
        <p:spPr>
          <a:xfrm>
            <a:off x="472440" y="1265340"/>
            <a:ext cx="5157787" cy="509519"/>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Box 7">
            <a:extLst>
              <a:ext uri="{FF2B5EF4-FFF2-40B4-BE49-F238E27FC236}">
                <a16:creationId xmlns:a16="http://schemas.microsoft.com/office/drawing/2014/main" id="{E2D7A233-BBA9-D75D-EB13-4A6355C9E00C}"/>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9" name="TextBox 8">
            <a:extLst>
              <a:ext uri="{FF2B5EF4-FFF2-40B4-BE49-F238E27FC236}">
                <a16:creationId xmlns:a16="http://schemas.microsoft.com/office/drawing/2014/main" id="{7327701E-6C80-0B8F-F5CE-528CCC5A2094}"/>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68859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A3B4-8AB1-DA72-2F34-50A7D4F9CF71}"/>
              </a:ext>
            </a:extLst>
          </p:cNvPr>
          <p:cNvSpPr>
            <a:spLocks noGrp="1"/>
          </p:cNvSpPr>
          <p:nvPr>
            <p:ph type="title" hasCustomPrompt="1"/>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75FB41-50E9-2FFC-6D27-73CE23127BDA}"/>
              </a:ext>
            </a:extLst>
          </p:cNvPr>
          <p:cNvSpPr>
            <a:spLocks noGrp="1"/>
          </p:cNvSpPr>
          <p:nvPr>
            <p:ph idx="1"/>
          </p:nvPr>
        </p:nvSpPr>
        <p:spPr>
          <a:xfrm>
            <a:off x="472440" y="3499493"/>
            <a:ext cx="11409758" cy="267746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22">
            <a:extLst>
              <a:ext uri="{FF2B5EF4-FFF2-40B4-BE49-F238E27FC236}">
                <a16:creationId xmlns:a16="http://schemas.microsoft.com/office/drawing/2014/main" id="{C49C6083-532E-0F5B-A3D0-3321C094CE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Text Placeholder 20">
            <a:extLst>
              <a:ext uri="{FF2B5EF4-FFF2-40B4-BE49-F238E27FC236}">
                <a16:creationId xmlns:a16="http://schemas.microsoft.com/office/drawing/2014/main" id="{48C61E00-6F96-295F-2CB0-C91EF810EF84}"/>
              </a:ext>
            </a:extLst>
          </p:cNvPr>
          <p:cNvSpPr>
            <a:spLocks noGrp="1"/>
          </p:cNvSpPr>
          <p:nvPr>
            <p:ph type="body" sz="quarter" idx="13" hasCustomPrompt="1"/>
          </p:nvPr>
        </p:nvSpPr>
        <p:spPr>
          <a:xfrm>
            <a:off x="839906" y="1330942"/>
            <a:ext cx="11116120"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8" name="Rectangle 7">
            <a:extLst>
              <a:ext uri="{FF2B5EF4-FFF2-40B4-BE49-F238E27FC236}">
                <a16:creationId xmlns:a16="http://schemas.microsoft.com/office/drawing/2014/main" id="{846554E4-DEDB-1E36-A5F9-F5A3C15186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10F469E-4416-9950-CA18-DF8E20E359D7}"/>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0" name="TextBox 9">
            <a:extLst>
              <a:ext uri="{FF2B5EF4-FFF2-40B4-BE49-F238E27FC236}">
                <a16:creationId xmlns:a16="http://schemas.microsoft.com/office/drawing/2014/main" id="{5FA5BD64-E8A9-0AF7-F60B-32B9B7B3AB4B}"/>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4" name="Text Placeholder 2">
            <a:extLst>
              <a:ext uri="{FF2B5EF4-FFF2-40B4-BE49-F238E27FC236}">
                <a16:creationId xmlns:a16="http://schemas.microsoft.com/office/drawing/2014/main" id="{0E5F46D6-35AD-5829-B76C-AD0F758EEEBF}"/>
              </a:ext>
            </a:extLst>
          </p:cNvPr>
          <p:cNvSpPr>
            <a:spLocks noGrp="1"/>
          </p:cNvSpPr>
          <p:nvPr>
            <p:ph type="body" idx="14"/>
          </p:nvPr>
        </p:nvSpPr>
        <p:spPr>
          <a:xfrm>
            <a:off x="472440" y="2701002"/>
            <a:ext cx="5157787" cy="509519"/>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219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10515600"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2" y="1248697"/>
            <a:ext cx="5181600" cy="470683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D25361D-B036-150E-8CF9-B23A9161A253}"/>
              </a:ext>
            </a:extLst>
          </p:cNvPr>
          <p:cNvSpPr>
            <a:spLocks noGrp="1"/>
          </p:cNvSpPr>
          <p:nvPr>
            <p:ph sz="half" idx="2"/>
          </p:nvPr>
        </p:nvSpPr>
        <p:spPr>
          <a:xfrm>
            <a:off x="5933661" y="1248697"/>
            <a:ext cx="5181600" cy="470683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2">
            <a:extLst>
              <a:ext uri="{FF2B5EF4-FFF2-40B4-BE49-F238E27FC236}">
                <a16:creationId xmlns:a16="http://schemas.microsoft.com/office/drawing/2014/main" id="{4051D7C6-7A3E-0CE0-274D-D25DBD8482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6" name="TextBox 5">
            <a:extLst>
              <a:ext uri="{FF2B5EF4-FFF2-40B4-BE49-F238E27FC236}">
                <a16:creationId xmlns:a16="http://schemas.microsoft.com/office/drawing/2014/main" id="{37869F7E-5B57-6E10-B99F-450107F8B040}"/>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9" name="TextBox 8">
            <a:extLst>
              <a:ext uri="{FF2B5EF4-FFF2-40B4-BE49-F238E27FC236}">
                <a16:creationId xmlns:a16="http://schemas.microsoft.com/office/drawing/2014/main" id="{90038B6D-A14E-0B24-AA69-5D010799A307}"/>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179840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10515600"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2" y="2743199"/>
            <a:ext cx="5181600"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D25361D-B036-150E-8CF9-B23A9161A253}"/>
              </a:ext>
            </a:extLst>
          </p:cNvPr>
          <p:cNvSpPr>
            <a:spLocks noGrp="1"/>
          </p:cNvSpPr>
          <p:nvPr>
            <p:ph sz="half" idx="2"/>
          </p:nvPr>
        </p:nvSpPr>
        <p:spPr>
          <a:xfrm>
            <a:off x="5933661" y="2743199"/>
            <a:ext cx="5181600"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22">
            <a:extLst>
              <a:ext uri="{FF2B5EF4-FFF2-40B4-BE49-F238E27FC236}">
                <a16:creationId xmlns:a16="http://schemas.microsoft.com/office/drawing/2014/main" id="{4051D7C6-7A3E-0CE0-274D-D25DBD8482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6" y="1330942"/>
            <a:ext cx="11116120"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82030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62266"/>
            <a:ext cx="5157787" cy="417277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D663A2E-B27B-86EB-E1A3-64615C278E56}"/>
              </a:ext>
            </a:extLst>
          </p:cNvPr>
          <p:cNvSpPr>
            <a:spLocks noGrp="1"/>
          </p:cNvSpPr>
          <p:nvPr>
            <p:ph type="body" sz="quarter" idx="3"/>
          </p:nvPr>
        </p:nvSpPr>
        <p:spPr>
          <a:xfrm>
            <a:off x="6172200" y="1205707"/>
            <a:ext cx="5183188"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8FD3E-71FC-EB8A-6670-710A9C3F32F9}"/>
              </a:ext>
            </a:extLst>
          </p:cNvPr>
          <p:cNvSpPr>
            <a:spLocks noGrp="1"/>
          </p:cNvSpPr>
          <p:nvPr>
            <p:ph sz="quarter" idx="4"/>
          </p:nvPr>
        </p:nvSpPr>
        <p:spPr>
          <a:xfrm>
            <a:off x="6172200" y="1862266"/>
            <a:ext cx="5183188" cy="417277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333731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10515600"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2" y="3313471"/>
            <a:ext cx="5181600" cy="264205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D25361D-B036-150E-8CF9-B23A9161A253}"/>
              </a:ext>
            </a:extLst>
          </p:cNvPr>
          <p:cNvSpPr>
            <a:spLocks noGrp="1"/>
          </p:cNvSpPr>
          <p:nvPr>
            <p:ph sz="half" idx="2"/>
          </p:nvPr>
        </p:nvSpPr>
        <p:spPr>
          <a:xfrm>
            <a:off x="5933661" y="3313471"/>
            <a:ext cx="5181600" cy="264205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22">
            <a:extLst>
              <a:ext uri="{FF2B5EF4-FFF2-40B4-BE49-F238E27FC236}">
                <a16:creationId xmlns:a16="http://schemas.microsoft.com/office/drawing/2014/main" id="{4051D7C6-7A3E-0CE0-274D-D25DBD8482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6" y="1330942"/>
            <a:ext cx="11116120"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5" name="Text Placeholder 2">
            <a:extLst>
              <a:ext uri="{FF2B5EF4-FFF2-40B4-BE49-F238E27FC236}">
                <a16:creationId xmlns:a16="http://schemas.microsoft.com/office/drawing/2014/main" id="{47E7BB64-B339-AC16-651E-F6E462EE9C46}"/>
              </a:ext>
            </a:extLst>
          </p:cNvPr>
          <p:cNvSpPr>
            <a:spLocks noGrp="1"/>
          </p:cNvSpPr>
          <p:nvPr>
            <p:ph type="body" idx="14"/>
          </p:nvPr>
        </p:nvSpPr>
        <p:spPr>
          <a:xfrm>
            <a:off x="472440" y="2727701"/>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69AC3C0B-D7F7-B6E7-DCCC-D502B5BA5186}"/>
              </a:ext>
            </a:extLst>
          </p:cNvPr>
          <p:cNvSpPr>
            <a:spLocks noGrp="1"/>
          </p:cNvSpPr>
          <p:nvPr>
            <p:ph type="body" idx="15"/>
          </p:nvPr>
        </p:nvSpPr>
        <p:spPr>
          <a:xfrm>
            <a:off x="5939175" y="2727701"/>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8364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6" name="Picture Placeholder 7">
            <a:extLst>
              <a:ext uri="{FF2B5EF4-FFF2-40B4-BE49-F238E27FC236}">
                <a16:creationId xmlns:a16="http://schemas.microsoft.com/office/drawing/2014/main" id="{5C9D289F-F1B2-AC26-727D-8E86EC910A3F}"/>
              </a:ext>
            </a:extLst>
          </p:cNvPr>
          <p:cNvSpPr>
            <a:spLocks noGrp="1" noChangeAspect="1"/>
          </p:cNvSpPr>
          <p:nvPr>
            <p:ph type="pic" sz="quarter" idx="27" hasCustomPrompt="1"/>
          </p:nvPr>
        </p:nvSpPr>
        <p:spPr>
          <a:xfrm>
            <a:off x="9098572"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pic>
        <p:nvPicPr>
          <p:cNvPr id="4" name="Picture 22">
            <a:extLst>
              <a:ext uri="{FF2B5EF4-FFF2-40B4-BE49-F238E27FC236}">
                <a16:creationId xmlns:a16="http://schemas.microsoft.com/office/drawing/2014/main" id="{5A180007-3A58-6BE4-BA81-495896B1D8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181699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Picture Placeholder 7">
            <a:extLst>
              <a:ext uri="{FF2B5EF4-FFF2-40B4-BE49-F238E27FC236}">
                <a16:creationId xmlns:a16="http://schemas.microsoft.com/office/drawing/2014/main" id="{12DC86F2-D3FA-D24B-BE78-3877C996779B}"/>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pic>
        <p:nvPicPr>
          <p:cNvPr id="5" name="Picture 22">
            <a:extLst>
              <a:ext uri="{FF2B5EF4-FFF2-40B4-BE49-F238E27FC236}">
                <a16:creationId xmlns:a16="http://schemas.microsoft.com/office/drawing/2014/main" id="{ADD1877C-E79A-BD9F-A970-09D014F7FB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1764115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a:extLst>
              <a:ext uri="{FF2B5EF4-FFF2-40B4-BE49-F238E27FC236}">
                <a16:creationId xmlns:a16="http://schemas.microsoft.com/office/drawing/2014/main" id="{2039864F-4B2F-E7F1-1A58-F80C34D261B6}"/>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pic>
        <p:nvPicPr>
          <p:cNvPr id="5" name="Picture 22">
            <a:extLst>
              <a:ext uri="{FF2B5EF4-FFF2-40B4-BE49-F238E27FC236}">
                <a16:creationId xmlns:a16="http://schemas.microsoft.com/office/drawing/2014/main" id="{5C3CA99B-A425-276B-CD09-8F3E4E8311A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32850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406783"/>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799303"/>
            <a:ext cx="6763260" cy="42357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8" name="Picture Placeholder 7">
            <a:extLst>
              <a:ext uri="{FF2B5EF4-FFF2-40B4-BE49-F238E27FC236}">
                <a16:creationId xmlns:a16="http://schemas.microsoft.com/office/drawing/2014/main" id="{C721588D-FC1E-2C8D-0B0D-AB8F0AE03DF9}"/>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pic>
        <p:nvPicPr>
          <p:cNvPr id="5" name="Picture 22">
            <a:extLst>
              <a:ext uri="{FF2B5EF4-FFF2-40B4-BE49-F238E27FC236}">
                <a16:creationId xmlns:a16="http://schemas.microsoft.com/office/drawing/2014/main" id="{38B424D3-E0B0-5EF1-EA28-CA2CE972344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343184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4EAA19-158C-05E7-7CE2-2034156F5351}"/>
              </a:ext>
            </a:extLst>
          </p:cNvPr>
          <p:cNvSpPr>
            <a:spLocks noGrp="1"/>
          </p:cNvSpPr>
          <p:nvPr>
            <p:ph type="dt" sz="half" idx="10"/>
          </p:nvPr>
        </p:nvSpPr>
        <p:spPr/>
        <p:txBody>
          <a:bodyPr/>
          <a:lstStyle/>
          <a:p>
            <a:fld id="{7AC690F7-A92E-4824-99DE-42C9BD5360C1}" type="datetimeFigureOut">
              <a:rPr lang="en-GB" smtClean="0"/>
              <a:t>31/03/2024</a:t>
            </a:fld>
            <a:endParaRPr lang="en-GB"/>
          </a:p>
        </p:txBody>
      </p:sp>
      <p:sp>
        <p:nvSpPr>
          <p:cNvPr id="5" name="Footer Placeholder 4">
            <a:extLst>
              <a:ext uri="{FF2B5EF4-FFF2-40B4-BE49-F238E27FC236}">
                <a16:creationId xmlns:a16="http://schemas.microsoft.com/office/drawing/2014/main" id="{16ECC9CE-8942-B77F-1625-F291C46A13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Rectangle 6">
            <a:extLst>
              <a:ext uri="{FF2B5EF4-FFF2-40B4-BE49-F238E27FC236}">
                <a16:creationId xmlns:a16="http://schemas.microsoft.com/office/drawing/2014/main" id="{4D76822B-E072-AD17-1DA3-16BED37259C4}"/>
              </a:ext>
            </a:extLst>
          </p:cNvPr>
          <p:cNvSpPr/>
          <p:nvPr userDrawn="1"/>
        </p:nvSpPr>
        <p:spPr>
          <a:xfrm>
            <a:off x="0" y="0"/>
            <a:ext cx="8465127"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6">
            <a:extLst>
              <a:ext uri="{FF2B5EF4-FFF2-40B4-BE49-F238E27FC236}">
                <a16:creationId xmlns:a16="http://schemas.microsoft.com/office/drawing/2014/main" id="{BECD82C7-D54C-6B34-FEBA-E7ABBEF0B5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0546" y="425449"/>
            <a:ext cx="1094013" cy="578364"/>
          </a:xfrm>
          <a:prstGeom prst="rect">
            <a:avLst/>
          </a:prstGeom>
        </p:spPr>
      </p:pic>
      <p:sp>
        <p:nvSpPr>
          <p:cNvPr id="2" name="Title 1">
            <a:extLst>
              <a:ext uri="{FF2B5EF4-FFF2-40B4-BE49-F238E27FC236}">
                <a16:creationId xmlns:a16="http://schemas.microsoft.com/office/drawing/2014/main" id="{C4DF0C5F-7739-9704-0685-C481247AE56D}"/>
              </a:ext>
            </a:extLst>
          </p:cNvPr>
          <p:cNvSpPr>
            <a:spLocks noGrp="1"/>
          </p:cNvSpPr>
          <p:nvPr>
            <p:ph type="ctrTitle" hasCustomPrompt="1"/>
          </p:nvPr>
        </p:nvSpPr>
        <p:spPr>
          <a:xfrm>
            <a:off x="520546" y="1828801"/>
            <a:ext cx="7119119" cy="2387600"/>
          </a:xfrm>
        </p:spPr>
        <p:txBody>
          <a:bodyPr lIns="0" anchor="t">
            <a:normAutofit/>
          </a:bodyPr>
          <a:lstStyle>
            <a:lvl1pPr algn="l">
              <a:defRPr sz="48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883082-798D-3257-2725-C8950F9A36F2}"/>
              </a:ext>
            </a:extLst>
          </p:cNvPr>
          <p:cNvSpPr>
            <a:spLocks noGrp="1"/>
          </p:cNvSpPr>
          <p:nvPr>
            <p:ph type="body" idx="1" hasCustomPrompt="1"/>
          </p:nvPr>
        </p:nvSpPr>
        <p:spPr>
          <a:xfrm>
            <a:off x="472439" y="5509595"/>
            <a:ext cx="5157787" cy="365127"/>
          </a:xfrm>
        </p:spPr>
        <p:txBody>
          <a:bodyPr lIns="0"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 name="Text Placeholder 2">
            <a:extLst>
              <a:ext uri="{FF2B5EF4-FFF2-40B4-BE49-F238E27FC236}">
                <a16:creationId xmlns:a16="http://schemas.microsoft.com/office/drawing/2014/main" id="{10B90746-9B45-BDF0-8394-691BBB72041C}"/>
              </a:ext>
            </a:extLst>
          </p:cNvPr>
          <p:cNvSpPr>
            <a:spLocks noGrp="1"/>
          </p:cNvSpPr>
          <p:nvPr>
            <p:ph type="body" idx="12" hasCustomPrompt="1"/>
          </p:nvPr>
        </p:nvSpPr>
        <p:spPr>
          <a:xfrm>
            <a:off x="472440" y="5932973"/>
            <a:ext cx="5157787" cy="365126"/>
          </a:xfrm>
        </p:spPr>
        <p:txBody>
          <a:bodyPr lIns="0"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Date</a:t>
            </a:r>
          </a:p>
        </p:txBody>
      </p:sp>
    </p:spTree>
    <p:extLst>
      <p:ext uri="{BB962C8B-B14F-4D97-AF65-F5344CB8AC3E}">
        <p14:creationId xmlns:p14="http://schemas.microsoft.com/office/powerpoint/2010/main" val="1976382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3607947" cy="318293"/>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710813"/>
            <a:ext cx="3607947" cy="432422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4" name="Text Placeholder 2">
            <a:extLst>
              <a:ext uri="{FF2B5EF4-FFF2-40B4-BE49-F238E27FC236}">
                <a16:creationId xmlns:a16="http://schemas.microsoft.com/office/drawing/2014/main" id="{4EBBF5B0-62D2-8C8E-9A1B-FA2C5F57CF41}"/>
              </a:ext>
            </a:extLst>
          </p:cNvPr>
          <p:cNvSpPr>
            <a:spLocks noGrp="1"/>
          </p:cNvSpPr>
          <p:nvPr>
            <p:ph type="body" idx="13"/>
          </p:nvPr>
        </p:nvSpPr>
        <p:spPr>
          <a:xfrm>
            <a:off x="8298917" y="1205707"/>
            <a:ext cx="3607947" cy="318293"/>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A0655891-F3A0-0CEF-9A5C-A1FF9276C2EA}"/>
              </a:ext>
            </a:extLst>
          </p:cNvPr>
          <p:cNvSpPr>
            <a:spLocks noGrp="1"/>
          </p:cNvSpPr>
          <p:nvPr>
            <p:ph sz="half" idx="14"/>
          </p:nvPr>
        </p:nvSpPr>
        <p:spPr>
          <a:xfrm>
            <a:off x="8298917" y="1710813"/>
            <a:ext cx="3607947" cy="432422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
            <a:extLst>
              <a:ext uri="{FF2B5EF4-FFF2-40B4-BE49-F238E27FC236}">
                <a16:creationId xmlns:a16="http://schemas.microsoft.com/office/drawing/2014/main" id="{118A8FA8-273E-586A-C0D7-B667A0D91993}"/>
              </a:ext>
            </a:extLst>
          </p:cNvPr>
          <p:cNvSpPr>
            <a:spLocks noGrp="1"/>
          </p:cNvSpPr>
          <p:nvPr>
            <p:ph type="body" idx="15"/>
          </p:nvPr>
        </p:nvSpPr>
        <p:spPr>
          <a:xfrm>
            <a:off x="4395510" y="1205707"/>
            <a:ext cx="3607947" cy="318293"/>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25DD63C8-9965-4119-1CBF-9AAAE1C0B111}"/>
              </a:ext>
            </a:extLst>
          </p:cNvPr>
          <p:cNvSpPr>
            <a:spLocks noGrp="1"/>
          </p:cNvSpPr>
          <p:nvPr>
            <p:ph sz="half" idx="16"/>
          </p:nvPr>
        </p:nvSpPr>
        <p:spPr>
          <a:xfrm>
            <a:off x="4395510" y="1710813"/>
            <a:ext cx="3607947" cy="432422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Box 17">
            <a:extLst>
              <a:ext uri="{FF2B5EF4-FFF2-40B4-BE49-F238E27FC236}">
                <a16:creationId xmlns:a16="http://schemas.microsoft.com/office/drawing/2014/main" id="{E8488C47-3E04-C3D8-C05E-3269AF87DFB5}"/>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9" name="TextBox 18">
            <a:extLst>
              <a:ext uri="{FF2B5EF4-FFF2-40B4-BE49-F238E27FC236}">
                <a16:creationId xmlns:a16="http://schemas.microsoft.com/office/drawing/2014/main" id="{C979E9E7-7918-F392-53CC-B3DA9C2626B5}"/>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354379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p:txBody>
          <a:bodyPr/>
          <a:lstStyle/>
          <a:p>
            <a:r>
              <a:rPr lang="en-US"/>
              <a:t>Click to edit Master title style</a:t>
            </a:r>
            <a:endParaRPr lang="en-GB"/>
          </a:p>
        </p:txBody>
      </p:sp>
      <p:sp>
        <p:nvSpPr>
          <p:cNvPr id="5" name="Picture Placeholder 8">
            <a:extLst>
              <a:ext uri="{FF2B5EF4-FFF2-40B4-BE49-F238E27FC236}">
                <a16:creationId xmlns:a16="http://schemas.microsoft.com/office/drawing/2014/main" id="{643485F0-6CA5-C95E-584E-BB48F5BED25E}"/>
              </a:ext>
            </a:extLst>
          </p:cNvPr>
          <p:cNvSpPr>
            <a:spLocks noGrp="1" noChangeAspect="1"/>
          </p:cNvSpPr>
          <p:nvPr>
            <p:ph type="pic" sz="quarter" idx="39" hasCustomPrompt="1"/>
          </p:nvPr>
        </p:nvSpPr>
        <p:spPr>
          <a:xfrm>
            <a:off x="6336000" y="1654328"/>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6" name="Picture Placeholder 8">
            <a:extLst>
              <a:ext uri="{FF2B5EF4-FFF2-40B4-BE49-F238E27FC236}">
                <a16:creationId xmlns:a16="http://schemas.microsoft.com/office/drawing/2014/main" id="{33E7E933-2F4B-4AFE-628B-0735BA59C8FC}"/>
              </a:ext>
            </a:extLst>
          </p:cNvPr>
          <p:cNvSpPr>
            <a:spLocks noGrp="1" noChangeAspect="1"/>
          </p:cNvSpPr>
          <p:nvPr>
            <p:ph type="pic" sz="quarter" idx="40" hasCustomPrompt="1"/>
          </p:nvPr>
        </p:nvSpPr>
        <p:spPr>
          <a:xfrm>
            <a:off x="6336000" y="3022514"/>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7" name="Picture Placeholder 8">
            <a:extLst>
              <a:ext uri="{FF2B5EF4-FFF2-40B4-BE49-F238E27FC236}">
                <a16:creationId xmlns:a16="http://schemas.microsoft.com/office/drawing/2014/main" id="{D3181234-F55A-328D-5373-093E1474EBC7}"/>
              </a:ext>
            </a:extLst>
          </p:cNvPr>
          <p:cNvSpPr>
            <a:spLocks noGrp="1" noChangeAspect="1"/>
          </p:cNvSpPr>
          <p:nvPr>
            <p:ph type="pic" sz="quarter" idx="41" hasCustomPrompt="1"/>
          </p:nvPr>
        </p:nvSpPr>
        <p:spPr>
          <a:xfrm>
            <a:off x="6336000" y="4390514"/>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8" name="Picture Placeholder 8">
            <a:extLst>
              <a:ext uri="{FF2B5EF4-FFF2-40B4-BE49-F238E27FC236}">
                <a16:creationId xmlns:a16="http://schemas.microsoft.com/office/drawing/2014/main" id="{DEBC66DE-7078-4608-46C8-E4CB6FD3FA78}"/>
              </a:ext>
            </a:extLst>
          </p:cNvPr>
          <p:cNvSpPr>
            <a:spLocks noGrp="1" noChangeAspect="1"/>
          </p:cNvSpPr>
          <p:nvPr>
            <p:ph type="pic" sz="quarter" idx="16" hasCustomPrompt="1"/>
          </p:nvPr>
        </p:nvSpPr>
        <p:spPr>
          <a:xfrm>
            <a:off x="502805" y="1654327"/>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9" name="Picture Placeholder 8">
            <a:extLst>
              <a:ext uri="{FF2B5EF4-FFF2-40B4-BE49-F238E27FC236}">
                <a16:creationId xmlns:a16="http://schemas.microsoft.com/office/drawing/2014/main" id="{C73E61EF-B1E2-3ABF-53FB-9815D4A7DCDD}"/>
              </a:ext>
            </a:extLst>
          </p:cNvPr>
          <p:cNvSpPr>
            <a:spLocks noGrp="1" noChangeAspect="1"/>
          </p:cNvSpPr>
          <p:nvPr>
            <p:ph type="pic" sz="quarter" idx="34" hasCustomPrompt="1"/>
          </p:nvPr>
        </p:nvSpPr>
        <p:spPr>
          <a:xfrm>
            <a:off x="502805" y="3022513"/>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10" name="Picture Placeholder 8">
            <a:extLst>
              <a:ext uri="{FF2B5EF4-FFF2-40B4-BE49-F238E27FC236}">
                <a16:creationId xmlns:a16="http://schemas.microsoft.com/office/drawing/2014/main" id="{6449E2D6-C55B-FA25-1105-3D26481E2CBA}"/>
              </a:ext>
            </a:extLst>
          </p:cNvPr>
          <p:cNvSpPr>
            <a:spLocks noGrp="1" noChangeAspect="1"/>
          </p:cNvSpPr>
          <p:nvPr>
            <p:ph type="pic" sz="quarter" idx="35" hasCustomPrompt="1"/>
          </p:nvPr>
        </p:nvSpPr>
        <p:spPr>
          <a:xfrm>
            <a:off x="502805" y="4390513"/>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11" name="Content Placeholder 4">
            <a:extLst>
              <a:ext uri="{FF2B5EF4-FFF2-40B4-BE49-F238E27FC236}">
                <a16:creationId xmlns:a16="http://schemas.microsoft.com/office/drawing/2014/main" id="{1D451333-4051-4715-F477-D7ACE6906357}"/>
              </a:ext>
            </a:extLst>
          </p:cNvPr>
          <p:cNvSpPr>
            <a:spLocks noGrp="1"/>
          </p:cNvSpPr>
          <p:nvPr>
            <p:ph sz="quarter" idx="30" hasCustomPrompt="1"/>
          </p:nvPr>
        </p:nvSpPr>
        <p:spPr>
          <a:xfrm>
            <a:off x="1763999" y="1654328"/>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2" name="Content Placeholder 4">
            <a:extLst>
              <a:ext uri="{FF2B5EF4-FFF2-40B4-BE49-F238E27FC236}">
                <a16:creationId xmlns:a16="http://schemas.microsoft.com/office/drawing/2014/main" id="{44A58F93-688B-BF05-2B61-F39066ADB59D}"/>
              </a:ext>
            </a:extLst>
          </p:cNvPr>
          <p:cNvSpPr>
            <a:spLocks noGrp="1"/>
          </p:cNvSpPr>
          <p:nvPr>
            <p:ph sz="quarter" idx="57" hasCustomPrompt="1"/>
          </p:nvPr>
        </p:nvSpPr>
        <p:spPr>
          <a:xfrm>
            <a:off x="1763999" y="3022511"/>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3" name="Content Placeholder 4">
            <a:extLst>
              <a:ext uri="{FF2B5EF4-FFF2-40B4-BE49-F238E27FC236}">
                <a16:creationId xmlns:a16="http://schemas.microsoft.com/office/drawing/2014/main" id="{EC618A17-4816-1BBD-7CA4-28548BF43FBF}"/>
              </a:ext>
            </a:extLst>
          </p:cNvPr>
          <p:cNvSpPr>
            <a:spLocks noGrp="1"/>
          </p:cNvSpPr>
          <p:nvPr>
            <p:ph sz="quarter" idx="58" hasCustomPrompt="1"/>
          </p:nvPr>
        </p:nvSpPr>
        <p:spPr>
          <a:xfrm>
            <a:off x="1763999" y="4390511"/>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4" name="Content Placeholder 4">
            <a:extLst>
              <a:ext uri="{FF2B5EF4-FFF2-40B4-BE49-F238E27FC236}">
                <a16:creationId xmlns:a16="http://schemas.microsoft.com/office/drawing/2014/main" id="{9042D906-E92A-3A0B-947E-1A663C85276C}"/>
              </a:ext>
            </a:extLst>
          </p:cNvPr>
          <p:cNvSpPr>
            <a:spLocks noGrp="1"/>
          </p:cNvSpPr>
          <p:nvPr>
            <p:ph sz="quarter" idx="59" hasCustomPrompt="1"/>
          </p:nvPr>
        </p:nvSpPr>
        <p:spPr>
          <a:xfrm>
            <a:off x="7591687" y="1654328"/>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5" name="Content Placeholder 4">
            <a:extLst>
              <a:ext uri="{FF2B5EF4-FFF2-40B4-BE49-F238E27FC236}">
                <a16:creationId xmlns:a16="http://schemas.microsoft.com/office/drawing/2014/main" id="{9F4FC76E-3A01-3BC4-9BE7-218342396D6F}"/>
              </a:ext>
            </a:extLst>
          </p:cNvPr>
          <p:cNvSpPr>
            <a:spLocks noGrp="1"/>
          </p:cNvSpPr>
          <p:nvPr>
            <p:ph sz="quarter" idx="60" hasCustomPrompt="1"/>
          </p:nvPr>
        </p:nvSpPr>
        <p:spPr>
          <a:xfrm>
            <a:off x="7591687" y="3022511"/>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6" name="Content Placeholder 4">
            <a:extLst>
              <a:ext uri="{FF2B5EF4-FFF2-40B4-BE49-F238E27FC236}">
                <a16:creationId xmlns:a16="http://schemas.microsoft.com/office/drawing/2014/main" id="{9DD0FD42-CA10-6278-0AC2-3A14D1EF2F1F}"/>
              </a:ext>
            </a:extLst>
          </p:cNvPr>
          <p:cNvSpPr>
            <a:spLocks noGrp="1"/>
          </p:cNvSpPr>
          <p:nvPr>
            <p:ph sz="quarter" idx="61" hasCustomPrompt="1"/>
          </p:nvPr>
        </p:nvSpPr>
        <p:spPr>
          <a:xfrm>
            <a:off x="7591687" y="4390511"/>
            <a:ext cx="40500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pic>
        <p:nvPicPr>
          <p:cNvPr id="17" name="Picture 22">
            <a:extLst>
              <a:ext uri="{FF2B5EF4-FFF2-40B4-BE49-F238E27FC236}">
                <a16:creationId xmlns:a16="http://schemas.microsoft.com/office/drawing/2014/main" id="{1CB41E64-C45A-E4F8-6B14-53A1059AF5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8" name="TextBox 17">
            <a:extLst>
              <a:ext uri="{FF2B5EF4-FFF2-40B4-BE49-F238E27FC236}">
                <a16:creationId xmlns:a16="http://schemas.microsoft.com/office/drawing/2014/main" id="{E188B6C8-BF3D-2D43-4276-51AD7DFEC95B}"/>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9" name="TextBox 18">
            <a:extLst>
              <a:ext uri="{FF2B5EF4-FFF2-40B4-BE49-F238E27FC236}">
                <a16:creationId xmlns:a16="http://schemas.microsoft.com/office/drawing/2014/main" id="{0C474749-8C7C-904B-54B2-E075C8D559F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438351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p:txBody>
          <a:bodyPr/>
          <a:lstStyle/>
          <a:p>
            <a:r>
              <a:rPr lang="en-US"/>
              <a:t>Click to edit Master title style</a:t>
            </a:r>
            <a:endParaRPr lang="en-GB"/>
          </a:p>
        </p:txBody>
      </p:sp>
      <p:sp>
        <p:nvSpPr>
          <p:cNvPr id="5" name="Picture Placeholder 8">
            <a:extLst>
              <a:ext uri="{FF2B5EF4-FFF2-40B4-BE49-F238E27FC236}">
                <a16:creationId xmlns:a16="http://schemas.microsoft.com/office/drawing/2014/main" id="{643485F0-6CA5-C95E-584E-BB48F5BED25E}"/>
              </a:ext>
            </a:extLst>
          </p:cNvPr>
          <p:cNvSpPr>
            <a:spLocks noGrp="1" noChangeAspect="1"/>
          </p:cNvSpPr>
          <p:nvPr>
            <p:ph type="pic" sz="quarter" idx="39" hasCustomPrompt="1"/>
          </p:nvPr>
        </p:nvSpPr>
        <p:spPr>
          <a:xfrm>
            <a:off x="6203974" y="2674470"/>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6" name="Picture Placeholder 8">
            <a:extLst>
              <a:ext uri="{FF2B5EF4-FFF2-40B4-BE49-F238E27FC236}">
                <a16:creationId xmlns:a16="http://schemas.microsoft.com/office/drawing/2014/main" id="{33E7E933-2F4B-4AFE-628B-0735BA59C8FC}"/>
              </a:ext>
            </a:extLst>
          </p:cNvPr>
          <p:cNvSpPr>
            <a:spLocks noGrp="1" noChangeAspect="1"/>
          </p:cNvSpPr>
          <p:nvPr>
            <p:ph type="pic" sz="quarter" idx="40" hasCustomPrompt="1"/>
          </p:nvPr>
        </p:nvSpPr>
        <p:spPr>
          <a:xfrm>
            <a:off x="6203974" y="3846040"/>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7" name="Picture Placeholder 8">
            <a:extLst>
              <a:ext uri="{FF2B5EF4-FFF2-40B4-BE49-F238E27FC236}">
                <a16:creationId xmlns:a16="http://schemas.microsoft.com/office/drawing/2014/main" id="{D3181234-F55A-328D-5373-093E1474EBC7}"/>
              </a:ext>
            </a:extLst>
          </p:cNvPr>
          <p:cNvSpPr>
            <a:spLocks noGrp="1" noChangeAspect="1"/>
          </p:cNvSpPr>
          <p:nvPr>
            <p:ph type="pic" sz="quarter" idx="41" hasCustomPrompt="1"/>
          </p:nvPr>
        </p:nvSpPr>
        <p:spPr>
          <a:xfrm>
            <a:off x="6203974" y="5048607"/>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8" name="Picture Placeholder 8">
            <a:extLst>
              <a:ext uri="{FF2B5EF4-FFF2-40B4-BE49-F238E27FC236}">
                <a16:creationId xmlns:a16="http://schemas.microsoft.com/office/drawing/2014/main" id="{DEBC66DE-7078-4608-46C8-E4CB6FD3FA78}"/>
              </a:ext>
            </a:extLst>
          </p:cNvPr>
          <p:cNvSpPr>
            <a:spLocks noGrp="1" noChangeAspect="1"/>
          </p:cNvSpPr>
          <p:nvPr>
            <p:ph type="pic" sz="quarter" idx="16" hasCustomPrompt="1"/>
          </p:nvPr>
        </p:nvSpPr>
        <p:spPr>
          <a:xfrm>
            <a:off x="839906" y="2674469"/>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9" name="Picture Placeholder 8">
            <a:extLst>
              <a:ext uri="{FF2B5EF4-FFF2-40B4-BE49-F238E27FC236}">
                <a16:creationId xmlns:a16="http://schemas.microsoft.com/office/drawing/2014/main" id="{C73E61EF-B1E2-3ABF-53FB-9815D4A7DCDD}"/>
              </a:ext>
            </a:extLst>
          </p:cNvPr>
          <p:cNvSpPr>
            <a:spLocks noGrp="1" noChangeAspect="1"/>
          </p:cNvSpPr>
          <p:nvPr>
            <p:ph type="pic" sz="quarter" idx="34" hasCustomPrompt="1"/>
          </p:nvPr>
        </p:nvSpPr>
        <p:spPr>
          <a:xfrm>
            <a:off x="839906" y="3827695"/>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10" name="Picture Placeholder 8">
            <a:extLst>
              <a:ext uri="{FF2B5EF4-FFF2-40B4-BE49-F238E27FC236}">
                <a16:creationId xmlns:a16="http://schemas.microsoft.com/office/drawing/2014/main" id="{6449E2D6-C55B-FA25-1105-3D26481E2CBA}"/>
              </a:ext>
            </a:extLst>
          </p:cNvPr>
          <p:cNvSpPr>
            <a:spLocks noGrp="1" noChangeAspect="1"/>
          </p:cNvSpPr>
          <p:nvPr>
            <p:ph type="pic" sz="quarter" idx="35" hasCustomPrompt="1"/>
          </p:nvPr>
        </p:nvSpPr>
        <p:spPr>
          <a:xfrm>
            <a:off x="839906" y="5023089"/>
            <a:ext cx="905694" cy="905694"/>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11" name="Content Placeholder 4">
            <a:extLst>
              <a:ext uri="{FF2B5EF4-FFF2-40B4-BE49-F238E27FC236}">
                <a16:creationId xmlns:a16="http://schemas.microsoft.com/office/drawing/2014/main" id="{1D451333-4051-4715-F477-D7ACE6906357}"/>
              </a:ext>
            </a:extLst>
          </p:cNvPr>
          <p:cNvSpPr>
            <a:spLocks noGrp="1"/>
          </p:cNvSpPr>
          <p:nvPr>
            <p:ph sz="quarter" idx="30" hasCustomPrompt="1"/>
          </p:nvPr>
        </p:nvSpPr>
        <p:spPr>
          <a:xfrm>
            <a:off x="2000177" y="2674470"/>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2" name="Content Placeholder 4">
            <a:extLst>
              <a:ext uri="{FF2B5EF4-FFF2-40B4-BE49-F238E27FC236}">
                <a16:creationId xmlns:a16="http://schemas.microsoft.com/office/drawing/2014/main" id="{44A58F93-688B-BF05-2B61-F39066ADB59D}"/>
              </a:ext>
            </a:extLst>
          </p:cNvPr>
          <p:cNvSpPr>
            <a:spLocks noGrp="1"/>
          </p:cNvSpPr>
          <p:nvPr>
            <p:ph sz="quarter" idx="57" hasCustomPrompt="1"/>
          </p:nvPr>
        </p:nvSpPr>
        <p:spPr>
          <a:xfrm>
            <a:off x="2000177" y="3827693"/>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3" name="Content Placeholder 4">
            <a:extLst>
              <a:ext uri="{FF2B5EF4-FFF2-40B4-BE49-F238E27FC236}">
                <a16:creationId xmlns:a16="http://schemas.microsoft.com/office/drawing/2014/main" id="{EC618A17-4816-1BBD-7CA4-28548BF43FBF}"/>
              </a:ext>
            </a:extLst>
          </p:cNvPr>
          <p:cNvSpPr>
            <a:spLocks noGrp="1"/>
          </p:cNvSpPr>
          <p:nvPr>
            <p:ph sz="quarter" idx="58" hasCustomPrompt="1"/>
          </p:nvPr>
        </p:nvSpPr>
        <p:spPr>
          <a:xfrm>
            <a:off x="2000177" y="5023087"/>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4" name="Content Placeholder 4">
            <a:extLst>
              <a:ext uri="{FF2B5EF4-FFF2-40B4-BE49-F238E27FC236}">
                <a16:creationId xmlns:a16="http://schemas.microsoft.com/office/drawing/2014/main" id="{9042D906-E92A-3A0B-947E-1A663C85276C}"/>
              </a:ext>
            </a:extLst>
          </p:cNvPr>
          <p:cNvSpPr>
            <a:spLocks noGrp="1"/>
          </p:cNvSpPr>
          <p:nvPr>
            <p:ph sz="quarter" idx="59" hasCustomPrompt="1"/>
          </p:nvPr>
        </p:nvSpPr>
        <p:spPr>
          <a:xfrm>
            <a:off x="7364245" y="2674470"/>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5" name="Content Placeholder 4">
            <a:extLst>
              <a:ext uri="{FF2B5EF4-FFF2-40B4-BE49-F238E27FC236}">
                <a16:creationId xmlns:a16="http://schemas.microsoft.com/office/drawing/2014/main" id="{9F4FC76E-3A01-3BC4-9BE7-218342396D6F}"/>
              </a:ext>
            </a:extLst>
          </p:cNvPr>
          <p:cNvSpPr>
            <a:spLocks noGrp="1"/>
          </p:cNvSpPr>
          <p:nvPr>
            <p:ph sz="quarter" idx="60" hasCustomPrompt="1"/>
          </p:nvPr>
        </p:nvSpPr>
        <p:spPr>
          <a:xfrm>
            <a:off x="7364245" y="3861537"/>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sp>
        <p:nvSpPr>
          <p:cNvPr id="16" name="Content Placeholder 4">
            <a:extLst>
              <a:ext uri="{FF2B5EF4-FFF2-40B4-BE49-F238E27FC236}">
                <a16:creationId xmlns:a16="http://schemas.microsoft.com/office/drawing/2014/main" id="{9DD0FD42-CA10-6278-0AC2-3A14D1EF2F1F}"/>
              </a:ext>
            </a:extLst>
          </p:cNvPr>
          <p:cNvSpPr>
            <a:spLocks noGrp="1"/>
          </p:cNvSpPr>
          <p:nvPr>
            <p:ph sz="quarter" idx="61" hasCustomPrompt="1"/>
          </p:nvPr>
        </p:nvSpPr>
        <p:spPr>
          <a:xfrm>
            <a:off x="7364245" y="5048604"/>
            <a:ext cx="3396353" cy="905694"/>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a:t>
            </a:r>
            <a:endParaRPr lang="en-US" dirty="0"/>
          </a:p>
        </p:txBody>
      </p:sp>
      <p:pic>
        <p:nvPicPr>
          <p:cNvPr id="17" name="Picture 22">
            <a:extLst>
              <a:ext uri="{FF2B5EF4-FFF2-40B4-BE49-F238E27FC236}">
                <a16:creationId xmlns:a16="http://schemas.microsoft.com/office/drawing/2014/main" id="{1CB41E64-C45A-E4F8-6B14-53A1059AF5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8" name="TextBox 17">
            <a:extLst>
              <a:ext uri="{FF2B5EF4-FFF2-40B4-BE49-F238E27FC236}">
                <a16:creationId xmlns:a16="http://schemas.microsoft.com/office/drawing/2014/main" id="{E188B6C8-BF3D-2D43-4276-51AD7DFEC95B}"/>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9" name="TextBox 18">
            <a:extLst>
              <a:ext uri="{FF2B5EF4-FFF2-40B4-BE49-F238E27FC236}">
                <a16:creationId xmlns:a16="http://schemas.microsoft.com/office/drawing/2014/main" id="{0C474749-8C7C-904B-54B2-E075C8D559F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0">
            <a:extLst>
              <a:ext uri="{FF2B5EF4-FFF2-40B4-BE49-F238E27FC236}">
                <a16:creationId xmlns:a16="http://schemas.microsoft.com/office/drawing/2014/main" id="{25FCA044-B210-5032-DC21-18A371418C3C}"/>
              </a:ext>
            </a:extLst>
          </p:cNvPr>
          <p:cNvSpPr>
            <a:spLocks noGrp="1"/>
          </p:cNvSpPr>
          <p:nvPr>
            <p:ph type="body" sz="quarter" idx="13" hasCustomPrompt="1"/>
          </p:nvPr>
        </p:nvSpPr>
        <p:spPr>
          <a:xfrm>
            <a:off x="839906" y="1234013"/>
            <a:ext cx="11116120"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4" name="Rectangle 3">
            <a:extLst>
              <a:ext uri="{FF2B5EF4-FFF2-40B4-BE49-F238E27FC236}">
                <a16:creationId xmlns:a16="http://schemas.microsoft.com/office/drawing/2014/main" id="{EE1C4DE2-AFBF-E8CA-1E48-D62913C7430E}"/>
              </a:ext>
            </a:extLst>
          </p:cNvPr>
          <p:cNvSpPr/>
          <p:nvPr userDrawn="1"/>
        </p:nvSpPr>
        <p:spPr>
          <a:xfrm>
            <a:off x="472440" y="1218515"/>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hasCustomPrompt="1"/>
          </p:nvPr>
        </p:nvSpPr>
        <p:spPr/>
        <p:txBody>
          <a:bodyPr/>
          <a:lstStyle/>
          <a:p>
            <a:r>
              <a:rPr lang="en-US" dirty="0"/>
              <a:t>CLICK TO EDIT MASTER TITLE STYLE</a:t>
            </a:r>
            <a:endParaRPr lang="en-GB" dirty="0"/>
          </a:p>
        </p:txBody>
      </p:sp>
      <p:pic>
        <p:nvPicPr>
          <p:cNvPr id="17" name="Picture 22">
            <a:extLst>
              <a:ext uri="{FF2B5EF4-FFF2-40B4-BE49-F238E27FC236}">
                <a16:creationId xmlns:a16="http://schemas.microsoft.com/office/drawing/2014/main" id="{1CB41E64-C45A-E4F8-6B14-53A1059AF5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8" name="TextBox 17">
            <a:extLst>
              <a:ext uri="{FF2B5EF4-FFF2-40B4-BE49-F238E27FC236}">
                <a16:creationId xmlns:a16="http://schemas.microsoft.com/office/drawing/2014/main" id="{E188B6C8-BF3D-2D43-4276-51AD7DFEC95B}"/>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9" name="TextBox 18">
            <a:extLst>
              <a:ext uri="{FF2B5EF4-FFF2-40B4-BE49-F238E27FC236}">
                <a16:creationId xmlns:a16="http://schemas.microsoft.com/office/drawing/2014/main" id="{0C474749-8C7C-904B-54B2-E075C8D559F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20" name="Text Placeholder 20">
            <a:extLst>
              <a:ext uri="{FF2B5EF4-FFF2-40B4-BE49-F238E27FC236}">
                <a16:creationId xmlns:a16="http://schemas.microsoft.com/office/drawing/2014/main" id="{11F77FC6-3C53-378C-93D1-D82D8989AAAE}"/>
              </a:ext>
            </a:extLst>
          </p:cNvPr>
          <p:cNvSpPr>
            <a:spLocks noGrp="1"/>
          </p:cNvSpPr>
          <p:nvPr>
            <p:ph type="body" sz="quarter" idx="13" hasCustomPrompt="1"/>
          </p:nvPr>
        </p:nvSpPr>
        <p:spPr>
          <a:xfrm>
            <a:off x="898902" y="1377609"/>
            <a:ext cx="10742236" cy="1081087"/>
          </a:xfrm>
        </p:spPr>
        <p:txBody>
          <a:bodyPr anchor="ctr">
            <a:noAutofit/>
          </a:bodyPr>
          <a:lstStyle>
            <a:lvl1pPr marL="0" indent="0" algn="l">
              <a:lnSpc>
                <a:spcPct val="100000"/>
              </a:lnSpc>
              <a:spcAft>
                <a:spcPts val="0"/>
              </a:spcAft>
              <a:buNone/>
              <a:defRPr sz="22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21" name="Picture Placeholder 8">
            <a:extLst>
              <a:ext uri="{FF2B5EF4-FFF2-40B4-BE49-F238E27FC236}">
                <a16:creationId xmlns:a16="http://schemas.microsoft.com/office/drawing/2014/main" id="{0D70A200-0600-9366-790A-74D3CD4DDADB}"/>
              </a:ext>
            </a:extLst>
          </p:cNvPr>
          <p:cNvSpPr>
            <a:spLocks noGrp="1" noChangeAspect="1"/>
          </p:cNvSpPr>
          <p:nvPr>
            <p:ph type="pic" sz="quarter" idx="40" hasCustomPrompt="1"/>
          </p:nvPr>
        </p:nvSpPr>
        <p:spPr>
          <a:xfrm>
            <a:off x="8296092" y="3033598"/>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2" name="Picture Placeholder 8">
            <a:extLst>
              <a:ext uri="{FF2B5EF4-FFF2-40B4-BE49-F238E27FC236}">
                <a16:creationId xmlns:a16="http://schemas.microsoft.com/office/drawing/2014/main" id="{85EAD93D-FBD6-AF64-820F-394C2523401B}"/>
              </a:ext>
            </a:extLst>
          </p:cNvPr>
          <p:cNvSpPr>
            <a:spLocks noGrp="1" noChangeAspect="1"/>
          </p:cNvSpPr>
          <p:nvPr>
            <p:ph type="pic" sz="quarter" idx="41" hasCustomPrompt="1"/>
          </p:nvPr>
        </p:nvSpPr>
        <p:spPr>
          <a:xfrm>
            <a:off x="8296092" y="4290766"/>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3" name="Picture Placeholder 8">
            <a:extLst>
              <a:ext uri="{FF2B5EF4-FFF2-40B4-BE49-F238E27FC236}">
                <a16:creationId xmlns:a16="http://schemas.microsoft.com/office/drawing/2014/main" id="{F7A7FD44-BC7E-255B-E635-BE53BE06C01A}"/>
              </a:ext>
            </a:extLst>
          </p:cNvPr>
          <p:cNvSpPr>
            <a:spLocks noGrp="1" noChangeAspect="1"/>
          </p:cNvSpPr>
          <p:nvPr>
            <p:ph type="pic" sz="quarter" idx="37" hasCustomPrompt="1"/>
          </p:nvPr>
        </p:nvSpPr>
        <p:spPr>
          <a:xfrm>
            <a:off x="4423203" y="3033597"/>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4" name="Picture Placeholder 8">
            <a:extLst>
              <a:ext uri="{FF2B5EF4-FFF2-40B4-BE49-F238E27FC236}">
                <a16:creationId xmlns:a16="http://schemas.microsoft.com/office/drawing/2014/main" id="{8D4A6C4F-B660-E8BF-7145-CDEBE258B512}"/>
              </a:ext>
            </a:extLst>
          </p:cNvPr>
          <p:cNvSpPr>
            <a:spLocks noGrp="1" noChangeAspect="1"/>
          </p:cNvSpPr>
          <p:nvPr>
            <p:ph type="pic" sz="quarter" idx="38" hasCustomPrompt="1"/>
          </p:nvPr>
        </p:nvSpPr>
        <p:spPr>
          <a:xfrm>
            <a:off x="4423203" y="4290765"/>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5" name="Picture Placeholder 8">
            <a:extLst>
              <a:ext uri="{FF2B5EF4-FFF2-40B4-BE49-F238E27FC236}">
                <a16:creationId xmlns:a16="http://schemas.microsoft.com/office/drawing/2014/main" id="{A2BDD7EC-6801-9B62-7A9B-84457CCEEF02}"/>
              </a:ext>
            </a:extLst>
          </p:cNvPr>
          <p:cNvSpPr>
            <a:spLocks noGrp="1" noChangeAspect="1"/>
          </p:cNvSpPr>
          <p:nvPr>
            <p:ph type="pic" sz="quarter" idx="34" hasCustomPrompt="1"/>
          </p:nvPr>
        </p:nvSpPr>
        <p:spPr>
          <a:xfrm>
            <a:off x="502805" y="3033597"/>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6" name="Picture Placeholder 8">
            <a:extLst>
              <a:ext uri="{FF2B5EF4-FFF2-40B4-BE49-F238E27FC236}">
                <a16:creationId xmlns:a16="http://schemas.microsoft.com/office/drawing/2014/main" id="{FE1E9E30-4819-EAB3-0501-8DBEE71C62A5}"/>
              </a:ext>
            </a:extLst>
          </p:cNvPr>
          <p:cNvSpPr>
            <a:spLocks noGrp="1" noChangeAspect="1"/>
          </p:cNvSpPr>
          <p:nvPr>
            <p:ph type="pic" sz="quarter" idx="35" hasCustomPrompt="1"/>
          </p:nvPr>
        </p:nvSpPr>
        <p:spPr>
          <a:xfrm>
            <a:off x="502805" y="4290765"/>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7" name="Content Placeholder 4">
            <a:extLst>
              <a:ext uri="{FF2B5EF4-FFF2-40B4-BE49-F238E27FC236}">
                <a16:creationId xmlns:a16="http://schemas.microsoft.com/office/drawing/2014/main" id="{45F7F889-C1E6-9CD0-0AFE-190EF6CC562F}"/>
              </a:ext>
            </a:extLst>
          </p:cNvPr>
          <p:cNvSpPr>
            <a:spLocks noGrp="1"/>
          </p:cNvSpPr>
          <p:nvPr>
            <p:ph sz="quarter" idx="58" hasCustomPrompt="1"/>
          </p:nvPr>
        </p:nvSpPr>
        <p:spPr>
          <a:xfrm>
            <a:off x="1764000" y="4290766"/>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28" name="Content Placeholder 4">
            <a:extLst>
              <a:ext uri="{FF2B5EF4-FFF2-40B4-BE49-F238E27FC236}">
                <a16:creationId xmlns:a16="http://schemas.microsoft.com/office/drawing/2014/main" id="{DC036BB3-5F04-CDBC-C9F4-DF6E66264F9D}"/>
              </a:ext>
            </a:extLst>
          </p:cNvPr>
          <p:cNvSpPr>
            <a:spLocks noGrp="1"/>
          </p:cNvSpPr>
          <p:nvPr>
            <p:ph sz="quarter" idx="59" hasCustomPrompt="1"/>
          </p:nvPr>
        </p:nvSpPr>
        <p:spPr>
          <a:xfrm>
            <a:off x="1764000" y="3033597"/>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29" name="Content Placeholder 4">
            <a:extLst>
              <a:ext uri="{FF2B5EF4-FFF2-40B4-BE49-F238E27FC236}">
                <a16:creationId xmlns:a16="http://schemas.microsoft.com/office/drawing/2014/main" id="{78BC4643-6076-7C04-2BCB-2DD79194392C}"/>
              </a:ext>
            </a:extLst>
          </p:cNvPr>
          <p:cNvSpPr>
            <a:spLocks noGrp="1"/>
          </p:cNvSpPr>
          <p:nvPr>
            <p:ph sz="quarter" idx="61" hasCustomPrompt="1"/>
          </p:nvPr>
        </p:nvSpPr>
        <p:spPr>
          <a:xfrm>
            <a:off x="5684398" y="4290766"/>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0" name="Content Placeholder 4">
            <a:extLst>
              <a:ext uri="{FF2B5EF4-FFF2-40B4-BE49-F238E27FC236}">
                <a16:creationId xmlns:a16="http://schemas.microsoft.com/office/drawing/2014/main" id="{79424EFD-559D-876E-A378-E11AE393C7CA}"/>
              </a:ext>
            </a:extLst>
          </p:cNvPr>
          <p:cNvSpPr>
            <a:spLocks noGrp="1"/>
          </p:cNvSpPr>
          <p:nvPr>
            <p:ph sz="quarter" idx="62" hasCustomPrompt="1"/>
          </p:nvPr>
        </p:nvSpPr>
        <p:spPr>
          <a:xfrm>
            <a:off x="5684398" y="3033598"/>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1" name="Content Placeholder 4">
            <a:extLst>
              <a:ext uri="{FF2B5EF4-FFF2-40B4-BE49-F238E27FC236}">
                <a16:creationId xmlns:a16="http://schemas.microsoft.com/office/drawing/2014/main" id="{95C5640E-08AC-6F42-5279-827E7A58F3A5}"/>
              </a:ext>
            </a:extLst>
          </p:cNvPr>
          <p:cNvSpPr>
            <a:spLocks noGrp="1"/>
          </p:cNvSpPr>
          <p:nvPr>
            <p:ph sz="quarter" idx="64" hasCustomPrompt="1"/>
          </p:nvPr>
        </p:nvSpPr>
        <p:spPr>
          <a:xfrm>
            <a:off x="9557287" y="4290766"/>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2" name="Content Placeholder 4">
            <a:extLst>
              <a:ext uri="{FF2B5EF4-FFF2-40B4-BE49-F238E27FC236}">
                <a16:creationId xmlns:a16="http://schemas.microsoft.com/office/drawing/2014/main" id="{D14362B4-1314-4C25-281D-B7B152CDA0C0}"/>
              </a:ext>
            </a:extLst>
          </p:cNvPr>
          <p:cNvSpPr>
            <a:spLocks noGrp="1"/>
          </p:cNvSpPr>
          <p:nvPr>
            <p:ph sz="quarter" idx="65" hasCustomPrompt="1"/>
          </p:nvPr>
        </p:nvSpPr>
        <p:spPr>
          <a:xfrm>
            <a:off x="9557287" y="3033598"/>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3" name="Rectangle 32">
            <a:extLst>
              <a:ext uri="{FF2B5EF4-FFF2-40B4-BE49-F238E27FC236}">
                <a16:creationId xmlns:a16="http://schemas.microsoft.com/office/drawing/2014/main" id="{20CC4112-5D76-7CE1-5A28-41CAF7509E5E}"/>
              </a:ext>
            </a:extLst>
          </p:cNvPr>
          <p:cNvSpPr/>
          <p:nvPr userDrawn="1"/>
        </p:nvSpPr>
        <p:spPr>
          <a:xfrm>
            <a:off x="531436" y="1362111"/>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extLst>
      <p:ext uri="{BB962C8B-B14F-4D97-AF65-F5344CB8AC3E}">
        <p14:creationId xmlns:p14="http://schemas.microsoft.com/office/powerpoint/2010/main" val="3891774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hasCustomPrompt="1"/>
          </p:nvPr>
        </p:nvSpPr>
        <p:spPr/>
        <p:txBody>
          <a:bodyPr/>
          <a:lstStyle/>
          <a:p>
            <a:r>
              <a:rPr lang="en-US" dirty="0"/>
              <a:t>CLICK TO EDIT MASTER TITLE STYLE</a:t>
            </a:r>
            <a:endParaRPr lang="en-GB" dirty="0"/>
          </a:p>
        </p:txBody>
      </p:sp>
      <p:pic>
        <p:nvPicPr>
          <p:cNvPr id="17" name="Picture 22">
            <a:extLst>
              <a:ext uri="{FF2B5EF4-FFF2-40B4-BE49-F238E27FC236}">
                <a16:creationId xmlns:a16="http://schemas.microsoft.com/office/drawing/2014/main" id="{1CB41E64-C45A-E4F8-6B14-53A1059AF5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8" name="TextBox 17">
            <a:extLst>
              <a:ext uri="{FF2B5EF4-FFF2-40B4-BE49-F238E27FC236}">
                <a16:creationId xmlns:a16="http://schemas.microsoft.com/office/drawing/2014/main" id="{E188B6C8-BF3D-2D43-4276-51AD7DFEC95B}"/>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9" name="TextBox 18">
            <a:extLst>
              <a:ext uri="{FF2B5EF4-FFF2-40B4-BE49-F238E27FC236}">
                <a16:creationId xmlns:a16="http://schemas.microsoft.com/office/drawing/2014/main" id="{0C474749-8C7C-904B-54B2-E075C8D559F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20" name="Text Placeholder 20">
            <a:extLst>
              <a:ext uri="{FF2B5EF4-FFF2-40B4-BE49-F238E27FC236}">
                <a16:creationId xmlns:a16="http://schemas.microsoft.com/office/drawing/2014/main" id="{11F77FC6-3C53-378C-93D1-D82D8989AAAE}"/>
              </a:ext>
            </a:extLst>
          </p:cNvPr>
          <p:cNvSpPr>
            <a:spLocks noGrp="1"/>
          </p:cNvSpPr>
          <p:nvPr>
            <p:ph type="body" sz="quarter" idx="13" hasCustomPrompt="1"/>
          </p:nvPr>
        </p:nvSpPr>
        <p:spPr>
          <a:xfrm>
            <a:off x="898902" y="1377609"/>
            <a:ext cx="10742236" cy="1081087"/>
          </a:xfrm>
        </p:spPr>
        <p:txBody>
          <a:bodyPr anchor="ctr">
            <a:noAutofit/>
          </a:bodyPr>
          <a:lstStyle>
            <a:lvl1pPr marL="0" indent="0" algn="l">
              <a:lnSpc>
                <a:spcPct val="100000"/>
              </a:lnSpc>
              <a:spcAft>
                <a:spcPts val="0"/>
              </a:spcAft>
              <a:buNone/>
              <a:defRPr sz="22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21" name="Picture Placeholder 8">
            <a:extLst>
              <a:ext uri="{FF2B5EF4-FFF2-40B4-BE49-F238E27FC236}">
                <a16:creationId xmlns:a16="http://schemas.microsoft.com/office/drawing/2014/main" id="{0D70A200-0600-9366-790A-74D3CD4DDADB}"/>
              </a:ext>
            </a:extLst>
          </p:cNvPr>
          <p:cNvSpPr>
            <a:spLocks noGrp="1" noChangeAspect="1"/>
          </p:cNvSpPr>
          <p:nvPr>
            <p:ph type="pic" sz="quarter" idx="40" hasCustomPrompt="1"/>
          </p:nvPr>
        </p:nvSpPr>
        <p:spPr>
          <a:xfrm>
            <a:off x="8296092" y="3434603"/>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2" name="Picture Placeholder 8">
            <a:extLst>
              <a:ext uri="{FF2B5EF4-FFF2-40B4-BE49-F238E27FC236}">
                <a16:creationId xmlns:a16="http://schemas.microsoft.com/office/drawing/2014/main" id="{85EAD93D-FBD6-AF64-820F-394C2523401B}"/>
              </a:ext>
            </a:extLst>
          </p:cNvPr>
          <p:cNvSpPr>
            <a:spLocks noGrp="1" noChangeAspect="1"/>
          </p:cNvSpPr>
          <p:nvPr>
            <p:ph type="pic" sz="quarter" idx="41" hasCustomPrompt="1"/>
          </p:nvPr>
        </p:nvSpPr>
        <p:spPr>
          <a:xfrm>
            <a:off x="8296092" y="4691771"/>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3" name="Picture Placeholder 8">
            <a:extLst>
              <a:ext uri="{FF2B5EF4-FFF2-40B4-BE49-F238E27FC236}">
                <a16:creationId xmlns:a16="http://schemas.microsoft.com/office/drawing/2014/main" id="{F7A7FD44-BC7E-255B-E635-BE53BE06C01A}"/>
              </a:ext>
            </a:extLst>
          </p:cNvPr>
          <p:cNvSpPr>
            <a:spLocks noGrp="1" noChangeAspect="1"/>
          </p:cNvSpPr>
          <p:nvPr>
            <p:ph type="pic" sz="quarter" idx="37" hasCustomPrompt="1"/>
          </p:nvPr>
        </p:nvSpPr>
        <p:spPr>
          <a:xfrm>
            <a:off x="4423203" y="3434602"/>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4" name="Picture Placeholder 8">
            <a:extLst>
              <a:ext uri="{FF2B5EF4-FFF2-40B4-BE49-F238E27FC236}">
                <a16:creationId xmlns:a16="http://schemas.microsoft.com/office/drawing/2014/main" id="{8D4A6C4F-B660-E8BF-7145-CDEBE258B512}"/>
              </a:ext>
            </a:extLst>
          </p:cNvPr>
          <p:cNvSpPr>
            <a:spLocks noGrp="1" noChangeAspect="1"/>
          </p:cNvSpPr>
          <p:nvPr>
            <p:ph type="pic" sz="quarter" idx="38" hasCustomPrompt="1"/>
          </p:nvPr>
        </p:nvSpPr>
        <p:spPr>
          <a:xfrm>
            <a:off x="4423203" y="4691770"/>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5" name="Picture Placeholder 8">
            <a:extLst>
              <a:ext uri="{FF2B5EF4-FFF2-40B4-BE49-F238E27FC236}">
                <a16:creationId xmlns:a16="http://schemas.microsoft.com/office/drawing/2014/main" id="{A2BDD7EC-6801-9B62-7A9B-84457CCEEF02}"/>
              </a:ext>
            </a:extLst>
          </p:cNvPr>
          <p:cNvSpPr>
            <a:spLocks noGrp="1" noChangeAspect="1"/>
          </p:cNvSpPr>
          <p:nvPr>
            <p:ph type="pic" sz="quarter" idx="34" hasCustomPrompt="1"/>
          </p:nvPr>
        </p:nvSpPr>
        <p:spPr>
          <a:xfrm>
            <a:off x="502805" y="3434602"/>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6" name="Picture Placeholder 8">
            <a:extLst>
              <a:ext uri="{FF2B5EF4-FFF2-40B4-BE49-F238E27FC236}">
                <a16:creationId xmlns:a16="http://schemas.microsoft.com/office/drawing/2014/main" id="{FE1E9E30-4819-EAB3-0501-8DBEE71C62A5}"/>
              </a:ext>
            </a:extLst>
          </p:cNvPr>
          <p:cNvSpPr>
            <a:spLocks noGrp="1" noChangeAspect="1"/>
          </p:cNvSpPr>
          <p:nvPr>
            <p:ph type="pic" sz="quarter" idx="35" hasCustomPrompt="1"/>
          </p:nvPr>
        </p:nvSpPr>
        <p:spPr>
          <a:xfrm>
            <a:off x="502805" y="4691770"/>
            <a:ext cx="1080000" cy="1080000"/>
          </a:xfrm>
        </p:spPr>
        <p:txBody>
          <a:bodyPr lIns="0" tIns="288000" rIns="0" bIns="72000" anchor="b">
            <a:normAutofit/>
          </a:bodyPr>
          <a:lstStyle>
            <a:lvl1pPr marL="0" indent="0" algn="ctr">
              <a:buNone/>
              <a:defRPr sz="1800" b="0" i="0">
                <a:solidFill>
                  <a:schemeClr val="bg1"/>
                </a:solidFill>
                <a:latin typeface="Catamaran" pitchFamily="2" charset="77"/>
                <a:cs typeface="Catamaran" pitchFamily="2" charset="77"/>
              </a:defRPr>
            </a:lvl1pPr>
          </a:lstStyle>
          <a:p>
            <a:r>
              <a:rPr lang="en-US" dirty="0"/>
              <a:t>Icon</a:t>
            </a:r>
          </a:p>
        </p:txBody>
      </p:sp>
      <p:sp>
        <p:nvSpPr>
          <p:cNvPr id="27" name="Content Placeholder 4">
            <a:extLst>
              <a:ext uri="{FF2B5EF4-FFF2-40B4-BE49-F238E27FC236}">
                <a16:creationId xmlns:a16="http://schemas.microsoft.com/office/drawing/2014/main" id="{45F7F889-C1E6-9CD0-0AFE-190EF6CC562F}"/>
              </a:ext>
            </a:extLst>
          </p:cNvPr>
          <p:cNvSpPr>
            <a:spLocks noGrp="1"/>
          </p:cNvSpPr>
          <p:nvPr>
            <p:ph sz="quarter" idx="58" hasCustomPrompt="1"/>
          </p:nvPr>
        </p:nvSpPr>
        <p:spPr>
          <a:xfrm>
            <a:off x="1764000" y="4691771"/>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28" name="Content Placeholder 4">
            <a:extLst>
              <a:ext uri="{FF2B5EF4-FFF2-40B4-BE49-F238E27FC236}">
                <a16:creationId xmlns:a16="http://schemas.microsoft.com/office/drawing/2014/main" id="{DC036BB3-5F04-CDBC-C9F4-DF6E66264F9D}"/>
              </a:ext>
            </a:extLst>
          </p:cNvPr>
          <p:cNvSpPr>
            <a:spLocks noGrp="1"/>
          </p:cNvSpPr>
          <p:nvPr>
            <p:ph sz="quarter" idx="59" hasCustomPrompt="1"/>
          </p:nvPr>
        </p:nvSpPr>
        <p:spPr>
          <a:xfrm>
            <a:off x="1764000" y="3434602"/>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29" name="Content Placeholder 4">
            <a:extLst>
              <a:ext uri="{FF2B5EF4-FFF2-40B4-BE49-F238E27FC236}">
                <a16:creationId xmlns:a16="http://schemas.microsoft.com/office/drawing/2014/main" id="{78BC4643-6076-7C04-2BCB-2DD79194392C}"/>
              </a:ext>
            </a:extLst>
          </p:cNvPr>
          <p:cNvSpPr>
            <a:spLocks noGrp="1"/>
          </p:cNvSpPr>
          <p:nvPr>
            <p:ph sz="quarter" idx="61" hasCustomPrompt="1"/>
          </p:nvPr>
        </p:nvSpPr>
        <p:spPr>
          <a:xfrm>
            <a:off x="5684398" y="4691771"/>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0" name="Content Placeholder 4">
            <a:extLst>
              <a:ext uri="{FF2B5EF4-FFF2-40B4-BE49-F238E27FC236}">
                <a16:creationId xmlns:a16="http://schemas.microsoft.com/office/drawing/2014/main" id="{79424EFD-559D-876E-A378-E11AE393C7CA}"/>
              </a:ext>
            </a:extLst>
          </p:cNvPr>
          <p:cNvSpPr>
            <a:spLocks noGrp="1"/>
          </p:cNvSpPr>
          <p:nvPr>
            <p:ph sz="quarter" idx="62" hasCustomPrompt="1"/>
          </p:nvPr>
        </p:nvSpPr>
        <p:spPr>
          <a:xfrm>
            <a:off x="5684398" y="3434603"/>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1" name="Content Placeholder 4">
            <a:extLst>
              <a:ext uri="{FF2B5EF4-FFF2-40B4-BE49-F238E27FC236}">
                <a16:creationId xmlns:a16="http://schemas.microsoft.com/office/drawing/2014/main" id="{95C5640E-08AC-6F42-5279-827E7A58F3A5}"/>
              </a:ext>
            </a:extLst>
          </p:cNvPr>
          <p:cNvSpPr>
            <a:spLocks noGrp="1"/>
          </p:cNvSpPr>
          <p:nvPr>
            <p:ph sz="quarter" idx="64" hasCustomPrompt="1"/>
          </p:nvPr>
        </p:nvSpPr>
        <p:spPr>
          <a:xfrm>
            <a:off x="9557287" y="4691771"/>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2" name="Content Placeholder 4">
            <a:extLst>
              <a:ext uri="{FF2B5EF4-FFF2-40B4-BE49-F238E27FC236}">
                <a16:creationId xmlns:a16="http://schemas.microsoft.com/office/drawing/2014/main" id="{D14362B4-1314-4C25-281D-B7B152CDA0C0}"/>
              </a:ext>
            </a:extLst>
          </p:cNvPr>
          <p:cNvSpPr>
            <a:spLocks noGrp="1"/>
          </p:cNvSpPr>
          <p:nvPr>
            <p:ph sz="quarter" idx="65" hasCustomPrompt="1"/>
          </p:nvPr>
        </p:nvSpPr>
        <p:spPr>
          <a:xfrm>
            <a:off x="9557287" y="3434603"/>
            <a:ext cx="2084400" cy="1080000"/>
          </a:xfrm>
        </p:spPr>
        <p:txBody>
          <a:bodyPr anchor="ctr"/>
          <a:lstStyle>
            <a:lvl1pPr>
              <a:defRPr sz="1800" b="1">
                <a:solidFill>
                  <a:schemeClr val="accent3"/>
                </a:solidFill>
              </a:defRPr>
            </a:lvl1pPr>
            <a:lvl2pPr>
              <a:defRPr b="0">
                <a:solidFill>
                  <a:schemeClr val="tx1"/>
                </a:solidFill>
              </a:defRPr>
            </a:lvl2pPr>
            <a:lvl3pPr marL="285750" indent="-285750">
              <a:buClr>
                <a:schemeClr val="accent3"/>
              </a:buClr>
              <a:buChar char="&gt;"/>
              <a:defRPr/>
            </a:lvl3pPr>
            <a:lvl4pPr marL="342900" indent="-342900">
              <a:buFont typeface="+mj-lt"/>
              <a:buAutoNum type="arabicPeriod"/>
              <a:defRPr/>
            </a:lvl4pPr>
            <a:lvl5pPr marL="0" marR="0" indent="0" algn="l" defTabSz="914400" rtl="0" eaLnBrk="1" fontAlgn="auto" latinLnBrk="0" hangingPunct="1">
              <a:lnSpc>
                <a:spcPct val="100000"/>
              </a:lnSpc>
              <a:spcBef>
                <a:spcPts val="0"/>
              </a:spcBef>
              <a:spcAft>
                <a:spcPts val="600"/>
              </a:spcAft>
              <a:buClr>
                <a:schemeClr val="accent3"/>
              </a:buClr>
              <a:buSzTx/>
              <a:buFont typeface="+mj-lt"/>
              <a:buNone/>
              <a:tabLst/>
              <a:defRPr sz="1600" b="1">
                <a:solidFill>
                  <a:srgbClr val="D90699"/>
                </a:solidFill>
              </a:defRPr>
            </a:lvl5pPr>
            <a:lvl6pPr marL="298450" indent="-285750">
              <a:buChar char="&gt;"/>
              <a:defRPr/>
            </a:lvl6pPr>
            <a:lvl7pPr marL="357188" indent="-342900">
              <a:buFont typeface="+mj-lt"/>
              <a:buAutoNum type="arabicPeriod"/>
              <a:defRPr/>
            </a:lvl7pPr>
            <a:lvl8pPr marL="14287" indent="0">
              <a:buNone/>
              <a:defRPr sz="1400"/>
            </a:lvl8pPr>
          </a:lstStyle>
          <a:p>
            <a:pPr lvl="4"/>
            <a:r>
              <a:rPr lang="en-GB" dirty="0"/>
              <a:t>Subheading 18pt</a:t>
            </a:r>
            <a:endParaRPr lang="en-US" dirty="0"/>
          </a:p>
        </p:txBody>
      </p:sp>
      <p:sp>
        <p:nvSpPr>
          <p:cNvPr id="33" name="Rectangle 32">
            <a:extLst>
              <a:ext uri="{FF2B5EF4-FFF2-40B4-BE49-F238E27FC236}">
                <a16:creationId xmlns:a16="http://schemas.microsoft.com/office/drawing/2014/main" id="{20CC4112-5D76-7CE1-5A28-41CAF7509E5E}"/>
              </a:ext>
            </a:extLst>
          </p:cNvPr>
          <p:cNvSpPr/>
          <p:nvPr userDrawn="1"/>
        </p:nvSpPr>
        <p:spPr>
          <a:xfrm>
            <a:off x="531436" y="1362111"/>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 name="Text Placeholder 2">
            <a:extLst>
              <a:ext uri="{FF2B5EF4-FFF2-40B4-BE49-F238E27FC236}">
                <a16:creationId xmlns:a16="http://schemas.microsoft.com/office/drawing/2014/main" id="{AC277F89-9823-8293-7945-B6442838F701}"/>
              </a:ext>
            </a:extLst>
          </p:cNvPr>
          <p:cNvSpPr>
            <a:spLocks noGrp="1"/>
          </p:cNvSpPr>
          <p:nvPr>
            <p:ph type="body" idx="1"/>
          </p:nvPr>
        </p:nvSpPr>
        <p:spPr>
          <a:xfrm>
            <a:off x="472440" y="2875200"/>
            <a:ext cx="351945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2">
            <a:extLst>
              <a:ext uri="{FF2B5EF4-FFF2-40B4-BE49-F238E27FC236}">
                <a16:creationId xmlns:a16="http://schemas.microsoft.com/office/drawing/2014/main" id="{7B610794-0E2C-BAA6-0020-F2F6B5C8237F}"/>
              </a:ext>
            </a:extLst>
          </p:cNvPr>
          <p:cNvSpPr>
            <a:spLocks noGrp="1"/>
          </p:cNvSpPr>
          <p:nvPr>
            <p:ph type="body" idx="66"/>
          </p:nvPr>
        </p:nvSpPr>
        <p:spPr>
          <a:xfrm>
            <a:off x="4415175" y="2875200"/>
            <a:ext cx="351945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18C545E1-25C8-B190-5281-B6414F0CF4FD}"/>
              </a:ext>
            </a:extLst>
          </p:cNvPr>
          <p:cNvSpPr>
            <a:spLocks noGrp="1"/>
          </p:cNvSpPr>
          <p:nvPr>
            <p:ph type="body" idx="67"/>
          </p:nvPr>
        </p:nvSpPr>
        <p:spPr>
          <a:xfrm>
            <a:off x="8289085" y="2875200"/>
            <a:ext cx="351945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94927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76F-95DD-6556-F8FB-C89A78BBE9D5}"/>
              </a:ext>
            </a:extLst>
          </p:cNvPr>
          <p:cNvSpPr>
            <a:spLocks noGrp="1"/>
          </p:cNvSpPr>
          <p:nvPr>
            <p:ph type="title" hasCustomPrompt="1"/>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53BD1476-D1E2-55BB-A5FF-8FA8A33CA992}"/>
              </a:ext>
            </a:extLst>
          </p:cNvPr>
          <p:cNvSpPr>
            <a:spLocks noGrp="1"/>
          </p:cNvSpPr>
          <p:nvPr>
            <p:ph type="dt" sz="half" idx="10"/>
          </p:nvPr>
        </p:nvSpPr>
        <p:spPr/>
        <p:txBody>
          <a:bodyPr/>
          <a:lstStyle/>
          <a:p>
            <a:r>
              <a:rPr lang="en-GB"/>
              <a:t>Commercial in confidence</a:t>
            </a:r>
            <a:endParaRPr lang="en-GB" dirty="0"/>
          </a:p>
        </p:txBody>
      </p:sp>
      <p:sp>
        <p:nvSpPr>
          <p:cNvPr id="4" name="Slide Number Placeholder 3">
            <a:extLst>
              <a:ext uri="{FF2B5EF4-FFF2-40B4-BE49-F238E27FC236}">
                <a16:creationId xmlns:a16="http://schemas.microsoft.com/office/drawing/2014/main" id="{EE3FF680-823A-AE50-7186-7275D1B01599}"/>
              </a:ext>
            </a:extLst>
          </p:cNvPr>
          <p:cNvSpPr>
            <a:spLocks noGrp="1"/>
          </p:cNvSpPr>
          <p:nvPr>
            <p:ph type="sldNum" sz="quarter" idx="11"/>
          </p:nvPr>
        </p:nvSpPr>
        <p:spPr/>
        <p:txBody>
          <a:bodyPr/>
          <a:lstStyle/>
          <a:p>
            <a:fld id="{D70000EB-3684-44BB-9CDA-42191229CF04}" type="slidenum">
              <a:rPr lang="en-GB" smtClean="0"/>
              <a:pPr/>
              <a:t>‹#›</a:t>
            </a:fld>
            <a:endParaRPr lang="en-GB" dirty="0"/>
          </a:p>
        </p:txBody>
      </p:sp>
      <p:sp>
        <p:nvSpPr>
          <p:cNvPr id="5" name="Text Placeholder 20">
            <a:extLst>
              <a:ext uri="{FF2B5EF4-FFF2-40B4-BE49-F238E27FC236}">
                <a16:creationId xmlns:a16="http://schemas.microsoft.com/office/drawing/2014/main" id="{7AE53FDA-86D5-7347-F82D-7BF1CE85C08D}"/>
              </a:ext>
            </a:extLst>
          </p:cNvPr>
          <p:cNvSpPr>
            <a:spLocks noGrp="1"/>
          </p:cNvSpPr>
          <p:nvPr>
            <p:ph type="body" sz="quarter" idx="13" hasCustomPrompt="1"/>
          </p:nvPr>
        </p:nvSpPr>
        <p:spPr>
          <a:xfrm>
            <a:off x="898901" y="1620922"/>
            <a:ext cx="10742237" cy="1081087"/>
          </a:xfrm>
        </p:spPr>
        <p:txBody>
          <a:bodyPr anchor="ctr">
            <a:noAutofit/>
          </a:bodyPr>
          <a:lstStyle>
            <a:lvl1pPr marL="0" indent="0" algn="l">
              <a:lnSpc>
                <a:spcPct val="100000"/>
              </a:lnSpc>
              <a:spcAft>
                <a:spcPts val="0"/>
              </a:spcAft>
              <a:buNone/>
              <a:defRPr sz="22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6" name="Rectangle 5">
            <a:extLst>
              <a:ext uri="{FF2B5EF4-FFF2-40B4-BE49-F238E27FC236}">
                <a16:creationId xmlns:a16="http://schemas.microsoft.com/office/drawing/2014/main" id="{1CF44A15-A858-0804-547E-7EDCFBAFA0D8}"/>
              </a:ext>
            </a:extLst>
          </p:cNvPr>
          <p:cNvSpPr/>
          <p:nvPr userDrawn="1"/>
        </p:nvSpPr>
        <p:spPr>
          <a:xfrm>
            <a:off x="531436" y="3244204"/>
            <a:ext cx="3564000" cy="2244779"/>
          </a:xfrm>
          <a:prstGeom prst="rect">
            <a:avLst/>
          </a:prstGeom>
          <a:gradFill>
            <a:gsLst>
              <a:gs pos="0">
                <a:srgbClr val="D31248"/>
              </a:gs>
              <a:gs pos="100000">
                <a:srgbClr val="D906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20">
            <a:extLst>
              <a:ext uri="{FF2B5EF4-FFF2-40B4-BE49-F238E27FC236}">
                <a16:creationId xmlns:a16="http://schemas.microsoft.com/office/drawing/2014/main" id="{6631E91C-8A85-D38D-9673-94499DD6600A}"/>
              </a:ext>
            </a:extLst>
          </p:cNvPr>
          <p:cNvSpPr>
            <a:spLocks noGrp="1"/>
          </p:cNvSpPr>
          <p:nvPr>
            <p:ph type="body" sz="quarter" idx="14" hasCustomPrompt="1"/>
          </p:nvPr>
        </p:nvSpPr>
        <p:spPr>
          <a:xfrm>
            <a:off x="707074"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8" name="Rectangle 7">
            <a:extLst>
              <a:ext uri="{FF2B5EF4-FFF2-40B4-BE49-F238E27FC236}">
                <a16:creationId xmlns:a16="http://schemas.microsoft.com/office/drawing/2014/main" id="{0982F003-7582-44CA-09FE-6A23FDC39912}"/>
              </a:ext>
            </a:extLst>
          </p:cNvPr>
          <p:cNvSpPr/>
          <p:nvPr userDrawn="1"/>
        </p:nvSpPr>
        <p:spPr>
          <a:xfrm>
            <a:off x="4314000" y="3244204"/>
            <a:ext cx="3564000" cy="2244779"/>
          </a:xfrm>
          <a:prstGeom prst="rect">
            <a:avLst/>
          </a:prstGeom>
          <a:gradFill>
            <a:gsLst>
              <a:gs pos="0">
                <a:srgbClr val="D31248"/>
              </a:gs>
              <a:gs pos="100000">
                <a:srgbClr val="D906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20">
            <a:extLst>
              <a:ext uri="{FF2B5EF4-FFF2-40B4-BE49-F238E27FC236}">
                <a16:creationId xmlns:a16="http://schemas.microsoft.com/office/drawing/2014/main" id="{2F5498DE-CE5D-D6B6-9A93-BBD8C4AB488A}"/>
              </a:ext>
            </a:extLst>
          </p:cNvPr>
          <p:cNvSpPr>
            <a:spLocks noGrp="1"/>
          </p:cNvSpPr>
          <p:nvPr>
            <p:ph type="body" sz="quarter" idx="16" hasCustomPrompt="1"/>
          </p:nvPr>
        </p:nvSpPr>
        <p:spPr>
          <a:xfrm>
            <a:off x="448963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0" name="Rectangle 9">
            <a:extLst>
              <a:ext uri="{FF2B5EF4-FFF2-40B4-BE49-F238E27FC236}">
                <a16:creationId xmlns:a16="http://schemas.microsoft.com/office/drawing/2014/main" id="{72312232-9C0C-FC4A-EBB5-3432127C28C0}"/>
              </a:ext>
            </a:extLst>
          </p:cNvPr>
          <p:cNvSpPr/>
          <p:nvPr userDrawn="1"/>
        </p:nvSpPr>
        <p:spPr>
          <a:xfrm>
            <a:off x="8074090" y="3244204"/>
            <a:ext cx="3564000" cy="2244779"/>
          </a:xfrm>
          <a:prstGeom prst="rect">
            <a:avLst/>
          </a:prstGeom>
          <a:gradFill>
            <a:gsLst>
              <a:gs pos="0">
                <a:srgbClr val="D31248"/>
              </a:gs>
              <a:gs pos="100000">
                <a:srgbClr val="D906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20">
            <a:extLst>
              <a:ext uri="{FF2B5EF4-FFF2-40B4-BE49-F238E27FC236}">
                <a16:creationId xmlns:a16="http://schemas.microsoft.com/office/drawing/2014/main" id="{9E8A3124-F9D0-60E1-D1C4-CFCEEF14B97C}"/>
              </a:ext>
            </a:extLst>
          </p:cNvPr>
          <p:cNvSpPr>
            <a:spLocks noGrp="1"/>
          </p:cNvSpPr>
          <p:nvPr>
            <p:ph type="body" sz="quarter" idx="18" hasCustomPrompt="1"/>
          </p:nvPr>
        </p:nvSpPr>
        <p:spPr>
          <a:xfrm>
            <a:off x="824972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2" name="Text Placeholder 6">
            <a:extLst>
              <a:ext uri="{FF2B5EF4-FFF2-40B4-BE49-F238E27FC236}">
                <a16:creationId xmlns:a16="http://schemas.microsoft.com/office/drawing/2014/main" id="{C8E6A0A7-9738-4FC7-22A3-23D8903A2301}"/>
              </a:ext>
            </a:extLst>
          </p:cNvPr>
          <p:cNvSpPr>
            <a:spLocks noGrp="1"/>
          </p:cNvSpPr>
          <p:nvPr>
            <p:ph type="body" sz="quarter" idx="19" hasCustomPrompt="1"/>
          </p:nvPr>
        </p:nvSpPr>
        <p:spPr>
          <a:xfrm>
            <a:off x="706980"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6">
            <a:extLst>
              <a:ext uri="{FF2B5EF4-FFF2-40B4-BE49-F238E27FC236}">
                <a16:creationId xmlns:a16="http://schemas.microsoft.com/office/drawing/2014/main" id="{85A096B1-8331-4B21-BDDD-E7F5EFC92D01}"/>
              </a:ext>
            </a:extLst>
          </p:cNvPr>
          <p:cNvSpPr>
            <a:spLocks noGrp="1"/>
          </p:cNvSpPr>
          <p:nvPr>
            <p:ph type="body" sz="quarter" idx="24" hasCustomPrompt="1"/>
          </p:nvPr>
        </p:nvSpPr>
        <p:spPr>
          <a:xfrm>
            <a:off x="448954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4" name="Text Placeholder 6">
            <a:extLst>
              <a:ext uri="{FF2B5EF4-FFF2-40B4-BE49-F238E27FC236}">
                <a16:creationId xmlns:a16="http://schemas.microsoft.com/office/drawing/2014/main" id="{14E0B706-ADAF-0389-B992-312501175286}"/>
              </a:ext>
            </a:extLst>
          </p:cNvPr>
          <p:cNvSpPr>
            <a:spLocks noGrp="1"/>
          </p:cNvSpPr>
          <p:nvPr>
            <p:ph type="body" sz="quarter" idx="25" hasCustomPrompt="1"/>
          </p:nvPr>
        </p:nvSpPr>
        <p:spPr>
          <a:xfrm>
            <a:off x="824963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Rectangle 14">
            <a:extLst>
              <a:ext uri="{FF2B5EF4-FFF2-40B4-BE49-F238E27FC236}">
                <a16:creationId xmlns:a16="http://schemas.microsoft.com/office/drawing/2014/main" id="{AB509873-DCA4-87A0-764B-1164704206EA}"/>
              </a:ext>
            </a:extLst>
          </p:cNvPr>
          <p:cNvSpPr/>
          <p:nvPr userDrawn="1"/>
        </p:nvSpPr>
        <p:spPr>
          <a:xfrm>
            <a:off x="531436" y="160542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22">
            <a:extLst>
              <a:ext uri="{FF2B5EF4-FFF2-40B4-BE49-F238E27FC236}">
                <a16:creationId xmlns:a16="http://schemas.microsoft.com/office/drawing/2014/main" id="{B0875CA7-A5F3-D7E2-1AB4-A34201E8DC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3633301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76F-95DD-6556-F8FB-C89A78BBE9D5}"/>
              </a:ext>
            </a:extLst>
          </p:cNvPr>
          <p:cNvSpPr>
            <a:spLocks noGrp="1"/>
          </p:cNvSpPr>
          <p:nvPr>
            <p:ph type="title" hasCustomPrompt="1"/>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53BD1476-D1E2-55BB-A5FF-8FA8A33CA992}"/>
              </a:ext>
            </a:extLst>
          </p:cNvPr>
          <p:cNvSpPr>
            <a:spLocks noGrp="1"/>
          </p:cNvSpPr>
          <p:nvPr>
            <p:ph type="dt" sz="half" idx="10"/>
          </p:nvPr>
        </p:nvSpPr>
        <p:spPr/>
        <p:txBody>
          <a:bodyPr/>
          <a:lstStyle/>
          <a:p>
            <a:r>
              <a:rPr lang="en-GB"/>
              <a:t>Commercial in confidence</a:t>
            </a:r>
            <a:endParaRPr lang="en-GB" dirty="0"/>
          </a:p>
        </p:txBody>
      </p:sp>
      <p:sp>
        <p:nvSpPr>
          <p:cNvPr id="4" name="Slide Number Placeholder 3">
            <a:extLst>
              <a:ext uri="{FF2B5EF4-FFF2-40B4-BE49-F238E27FC236}">
                <a16:creationId xmlns:a16="http://schemas.microsoft.com/office/drawing/2014/main" id="{EE3FF680-823A-AE50-7186-7275D1B01599}"/>
              </a:ext>
            </a:extLst>
          </p:cNvPr>
          <p:cNvSpPr>
            <a:spLocks noGrp="1"/>
          </p:cNvSpPr>
          <p:nvPr>
            <p:ph type="sldNum" sz="quarter" idx="11"/>
          </p:nvPr>
        </p:nvSpPr>
        <p:spPr/>
        <p:txBody>
          <a:bodyPr/>
          <a:lstStyle/>
          <a:p>
            <a:fld id="{D70000EB-3684-44BB-9CDA-42191229CF04}" type="slidenum">
              <a:rPr lang="en-GB" smtClean="0"/>
              <a:pPr/>
              <a:t>‹#›</a:t>
            </a:fld>
            <a:endParaRPr lang="en-GB" dirty="0"/>
          </a:p>
        </p:txBody>
      </p:sp>
      <p:sp>
        <p:nvSpPr>
          <p:cNvPr id="5" name="Text Placeholder 20">
            <a:extLst>
              <a:ext uri="{FF2B5EF4-FFF2-40B4-BE49-F238E27FC236}">
                <a16:creationId xmlns:a16="http://schemas.microsoft.com/office/drawing/2014/main" id="{7AE53FDA-86D5-7347-F82D-7BF1CE85C08D}"/>
              </a:ext>
            </a:extLst>
          </p:cNvPr>
          <p:cNvSpPr>
            <a:spLocks noGrp="1"/>
          </p:cNvSpPr>
          <p:nvPr>
            <p:ph type="body" sz="quarter" idx="13" hasCustomPrompt="1"/>
          </p:nvPr>
        </p:nvSpPr>
        <p:spPr>
          <a:xfrm>
            <a:off x="898901" y="1620922"/>
            <a:ext cx="10742237" cy="1081087"/>
          </a:xfrm>
        </p:spPr>
        <p:txBody>
          <a:bodyPr anchor="ctr">
            <a:noAutofit/>
          </a:bodyPr>
          <a:lstStyle>
            <a:lvl1pPr marL="0" indent="0" algn="l">
              <a:lnSpc>
                <a:spcPct val="100000"/>
              </a:lnSpc>
              <a:spcAft>
                <a:spcPts val="0"/>
              </a:spcAft>
              <a:buNone/>
              <a:defRPr sz="22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6" name="Rectangle 5">
            <a:extLst>
              <a:ext uri="{FF2B5EF4-FFF2-40B4-BE49-F238E27FC236}">
                <a16:creationId xmlns:a16="http://schemas.microsoft.com/office/drawing/2014/main" id="{1CF44A15-A858-0804-547E-7EDCFBAFA0D8}"/>
              </a:ext>
            </a:extLst>
          </p:cNvPr>
          <p:cNvSpPr/>
          <p:nvPr userDrawn="1"/>
        </p:nvSpPr>
        <p:spPr>
          <a:xfrm>
            <a:off x="531436" y="3244204"/>
            <a:ext cx="3564000" cy="2244779"/>
          </a:xfrm>
          <a:prstGeom prst="rect">
            <a:avLst/>
          </a:prstGeom>
          <a:gradFill>
            <a:gsLst>
              <a:gs pos="0">
                <a:srgbClr val="11257E"/>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20">
            <a:extLst>
              <a:ext uri="{FF2B5EF4-FFF2-40B4-BE49-F238E27FC236}">
                <a16:creationId xmlns:a16="http://schemas.microsoft.com/office/drawing/2014/main" id="{6631E91C-8A85-D38D-9673-94499DD6600A}"/>
              </a:ext>
            </a:extLst>
          </p:cNvPr>
          <p:cNvSpPr>
            <a:spLocks noGrp="1"/>
          </p:cNvSpPr>
          <p:nvPr>
            <p:ph type="body" sz="quarter" idx="14" hasCustomPrompt="1"/>
          </p:nvPr>
        </p:nvSpPr>
        <p:spPr>
          <a:xfrm>
            <a:off x="707074"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8" name="Rectangle 7">
            <a:extLst>
              <a:ext uri="{FF2B5EF4-FFF2-40B4-BE49-F238E27FC236}">
                <a16:creationId xmlns:a16="http://schemas.microsoft.com/office/drawing/2014/main" id="{0982F003-7582-44CA-09FE-6A23FDC39912}"/>
              </a:ext>
            </a:extLst>
          </p:cNvPr>
          <p:cNvSpPr/>
          <p:nvPr userDrawn="1"/>
        </p:nvSpPr>
        <p:spPr>
          <a:xfrm>
            <a:off x="4314000" y="3244204"/>
            <a:ext cx="3564000" cy="2244779"/>
          </a:xfrm>
          <a:prstGeom prst="rect">
            <a:avLst/>
          </a:prstGeom>
          <a:gradFill>
            <a:gsLst>
              <a:gs pos="0">
                <a:srgbClr val="11257E"/>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20">
            <a:extLst>
              <a:ext uri="{FF2B5EF4-FFF2-40B4-BE49-F238E27FC236}">
                <a16:creationId xmlns:a16="http://schemas.microsoft.com/office/drawing/2014/main" id="{2F5498DE-CE5D-D6B6-9A93-BBD8C4AB488A}"/>
              </a:ext>
            </a:extLst>
          </p:cNvPr>
          <p:cNvSpPr>
            <a:spLocks noGrp="1"/>
          </p:cNvSpPr>
          <p:nvPr>
            <p:ph type="body" sz="quarter" idx="16" hasCustomPrompt="1"/>
          </p:nvPr>
        </p:nvSpPr>
        <p:spPr>
          <a:xfrm>
            <a:off x="448963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0" name="Rectangle 9">
            <a:extLst>
              <a:ext uri="{FF2B5EF4-FFF2-40B4-BE49-F238E27FC236}">
                <a16:creationId xmlns:a16="http://schemas.microsoft.com/office/drawing/2014/main" id="{72312232-9C0C-FC4A-EBB5-3432127C28C0}"/>
              </a:ext>
            </a:extLst>
          </p:cNvPr>
          <p:cNvSpPr/>
          <p:nvPr userDrawn="1"/>
        </p:nvSpPr>
        <p:spPr>
          <a:xfrm>
            <a:off x="8074090" y="3244204"/>
            <a:ext cx="3564000" cy="2244779"/>
          </a:xfrm>
          <a:prstGeom prst="rect">
            <a:avLst/>
          </a:prstGeom>
          <a:gradFill>
            <a:gsLst>
              <a:gs pos="0">
                <a:srgbClr val="11257E"/>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20">
            <a:extLst>
              <a:ext uri="{FF2B5EF4-FFF2-40B4-BE49-F238E27FC236}">
                <a16:creationId xmlns:a16="http://schemas.microsoft.com/office/drawing/2014/main" id="{9E8A3124-F9D0-60E1-D1C4-CFCEEF14B97C}"/>
              </a:ext>
            </a:extLst>
          </p:cNvPr>
          <p:cNvSpPr>
            <a:spLocks noGrp="1"/>
          </p:cNvSpPr>
          <p:nvPr>
            <p:ph type="body" sz="quarter" idx="18" hasCustomPrompt="1"/>
          </p:nvPr>
        </p:nvSpPr>
        <p:spPr>
          <a:xfrm>
            <a:off x="824972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2" name="Text Placeholder 6">
            <a:extLst>
              <a:ext uri="{FF2B5EF4-FFF2-40B4-BE49-F238E27FC236}">
                <a16:creationId xmlns:a16="http://schemas.microsoft.com/office/drawing/2014/main" id="{C8E6A0A7-9738-4FC7-22A3-23D8903A2301}"/>
              </a:ext>
            </a:extLst>
          </p:cNvPr>
          <p:cNvSpPr>
            <a:spLocks noGrp="1"/>
          </p:cNvSpPr>
          <p:nvPr>
            <p:ph type="body" sz="quarter" idx="19" hasCustomPrompt="1"/>
          </p:nvPr>
        </p:nvSpPr>
        <p:spPr>
          <a:xfrm>
            <a:off x="706980"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6">
            <a:extLst>
              <a:ext uri="{FF2B5EF4-FFF2-40B4-BE49-F238E27FC236}">
                <a16:creationId xmlns:a16="http://schemas.microsoft.com/office/drawing/2014/main" id="{85A096B1-8331-4B21-BDDD-E7F5EFC92D01}"/>
              </a:ext>
            </a:extLst>
          </p:cNvPr>
          <p:cNvSpPr>
            <a:spLocks noGrp="1"/>
          </p:cNvSpPr>
          <p:nvPr>
            <p:ph type="body" sz="quarter" idx="24" hasCustomPrompt="1"/>
          </p:nvPr>
        </p:nvSpPr>
        <p:spPr>
          <a:xfrm>
            <a:off x="448954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4" name="Text Placeholder 6">
            <a:extLst>
              <a:ext uri="{FF2B5EF4-FFF2-40B4-BE49-F238E27FC236}">
                <a16:creationId xmlns:a16="http://schemas.microsoft.com/office/drawing/2014/main" id="{14E0B706-ADAF-0389-B992-312501175286}"/>
              </a:ext>
            </a:extLst>
          </p:cNvPr>
          <p:cNvSpPr>
            <a:spLocks noGrp="1"/>
          </p:cNvSpPr>
          <p:nvPr>
            <p:ph type="body" sz="quarter" idx="25" hasCustomPrompt="1"/>
          </p:nvPr>
        </p:nvSpPr>
        <p:spPr>
          <a:xfrm>
            <a:off x="824963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Rectangle 14">
            <a:extLst>
              <a:ext uri="{FF2B5EF4-FFF2-40B4-BE49-F238E27FC236}">
                <a16:creationId xmlns:a16="http://schemas.microsoft.com/office/drawing/2014/main" id="{AB509873-DCA4-87A0-764B-1164704206EA}"/>
              </a:ext>
            </a:extLst>
          </p:cNvPr>
          <p:cNvSpPr/>
          <p:nvPr userDrawn="1"/>
        </p:nvSpPr>
        <p:spPr>
          <a:xfrm>
            <a:off x="531436" y="160542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22">
            <a:extLst>
              <a:ext uri="{FF2B5EF4-FFF2-40B4-BE49-F238E27FC236}">
                <a16:creationId xmlns:a16="http://schemas.microsoft.com/office/drawing/2014/main" id="{A4EAE0FB-F9E8-A044-CCE9-FF9F1F74CBA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118259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76F-95DD-6556-F8FB-C89A78BBE9D5}"/>
              </a:ext>
            </a:extLst>
          </p:cNvPr>
          <p:cNvSpPr>
            <a:spLocks noGrp="1"/>
          </p:cNvSpPr>
          <p:nvPr>
            <p:ph type="title" hasCustomPrompt="1"/>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53BD1476-D1E2-55BB-A5FF-8FA8A33CA992}"/>
              </a:ext>
            </a:extLst>
          </p:cNvPr>
          <p:cNvSpPr>
            <a:spLocks noGrp="1"/>
          </p:cNvSpPr>
          <p:nvPr>
            <p:ph type="dt" sz="half" idx="10"/>
          </p:nvPr>
        </p:nvSpPr>
        <p:spPr/>
        <p:txBody>
          <a:bodyPr/>
          <a:lstStyle/>
          <a:p>
            <a:r>
              <a:rPr lang="en-GB"/>
              <a:t>Commercial in confidence</a:t>
            </a:r>
            <a:endParaRPr lang="en-GB" dirty="0"/>
          </a:p>
        </p:txBody>
      </p:sp>
      <p:sp>
        <p:nvSpPr>
          <p:cNvPr id="4" name="Slide Number Placeholder 3">
            <a:extLst>
              <a:ext uri="{FF2B5EF4-FFF2-40B4-BE49-F238E27FC236}">
                <a16:creationId xmlns:a16="http://schemas.microsoft.com/office/drawing/2014/main" id="{EE3FF680-823A-AE50-7186-7275D1B01599}"/>
              </a:ext>
            </a:extLst>
          </p:cNvPr>
          <p:cNvSpPr>
            <a:spLocks noGrp="1"/>
          </p:cNvSpPr>
          <p:nvPr>
            <p:ph type="sldNum" sz="quarter" idx="11"/>
          </p:nvPr>
        </p:nvSpPr>
        <p:spPr/>
        <p:txBody>
          <a:bodyPr/>
          <a:lstStyle/>
          <a:p>
            <a:fld id="{D70000EB-3684-44BB-9CDA-42191229CF04}" type="slidenum">
              <a:rPr lang="en-GB" smtClean="0"/>
              <a:pPr/>
              <a:t>‹#›</a:t>
            </a:fld>
            <a:endParaRPr lang="en-GB" dirty="0"/>
          </a:p>
        </p:txBody>
      </p:sp>
      <p:sp>
        <p:nvSpPr>
          <p:cNvPr id="5" name="Text Placeholder 20">
            <a:extLst>
              <a:ext uri="{FF2B5EF4-FFF2-40B4-BE49-F238E27FC236}">
                <a16:creationId xmlns:a16="http://schemas.microsoft.com/office/drawing/2014/main" id="{7AE53FDA-86D5-7347-F82D-7BF1CE85C08D}"/>
              </a:ext>
            </a:extLst>
          </p:cNvPr>
          <p:cNvSpPr>
            <a:spLocks noGrp="1"/>
          </p:cNvSpPr>
          <p:nvPr>
            <p:ph type="body" sz="quarter" idx="13" hasCustomPrompt="1"/>
          </p:nvPr>
        </p:nvSpPr>
        <p:spPr>
          <a:xfrm>
            <a:off x="898901" y="1620922"/>
            <a:ext cx="10742237" cy="1081087"/>
          </a:xfrm>
        </p:spPr>
        <p:txBody>
          <a:bodyPr anchor="ctr">
            <a:noAutofit/>
          </a:bodyPr>
          <a:lstStyle>
            <a:lvl1pPr marL="0" indent="0" algn="l">
              <a:lnSpc>
                <a:spcPct val="100000"/>
              </a:lnSpc>
              <a:spcAft>
                <a:spcPts val="0"/>
              </a:spcAft>
              <a:buNone/>
              <a:defRPr sz="22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6" name="Rectangle 5">
            <a:extLst>
              <a:ext uri="{FF2B5EF4-FFF2-40B4-BE49-F238E27FC236}">
                <a16:creationId xmlns:a16="http://schemas.microsoft.com/office/drawing/2014/main" id="{1CF44A15-A858-0804-547E-7EDCFBAFA0D8}"/>
              </a:ext>
            </a:extLst>
          </p:cNvPr>
          <p:cNvSpPr/>
          <p:nvPr userDrawn="1"/>
        </p:nvSpPr>
        <p:spPr>
          <a:xfrm>
            <a:off x="531436" y="3244204"/>
            <a:ext cx="3564000" cy="2244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20">
            <a:extLst>
              <a:ext uri="{FF2B5EF4-FFF2-40B4-BE49-F238E27FC236}">
                <a16:creationId xmlns:a16="http://schemas.microsoft.com/office/drawing/2014/main" id="{6631E91C-8A85-D38D-9673-94499DD6600A}"/>
              </a:ext>
            </a:extLst>
          </p:cNvPr>
          <p:cNvSpPr>
            <a:spLocks noGrp="1"/>
          </p:cNvSpPr>
          <p:nvPr>
            <p:ph type="body" sz="quarter" idx="14" hasCustomPrompt="1"/>
          </p:nvPr>
        </p:nvSpPr>
        <p:spPr>
          <a:xfrm>
            <a:off x="707074"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8" name="Rectangle 7">
            <a:extLst>
              <a:ext uri="{FF2B5EF4-FFF2-40B4-BE49-F238E27FC236}">
                <a16:creationId xmlns:a16="http://schemas.microsoft.com/office/drawing/2014/main" id="{0982F003-7582-44CA-09FE-6A23FDC39912}"/>
              </a:ext>
            </a:extLst>
          </p:cNvPr>
          <p:cNvSpPr/>
          <p:nvPr userDrawn="1"/>
        </p:nvSpPr>
        <p:spPr>
          <a:xfrm>
            <a:off x="4314000" y="3244204"/>
            <a:ext cx="3564000" cy="2244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20">
            <a:extLst>
              <a:ext uri="{FF2B5EF4-FFF2-40B4-BE49-F238E27FC236}">
                <a16:creationId xmlns:a16="http://schemas.microsoft.com/office/drawing/2014/main" id="{2F5498DE-CE5D-D6B6-9A93-BBD8C4AB488A}"/>
              </a:ext>
            </a:extLst>
          </p:cNvPr>
          <p:cNvSpPr>
            <a:spLocks noGrp="1"/>
          </p:cNvSpPr>
          <p:nvPr>
            <p:ph type="body" sz="quarter" idx="16" hasCustomPrompt="1"/>
          </p:nvPr>
        </p:nvSpPr>
        <p:spPr>
          <a:xfrm>
            <a:off x="448963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0" name="Rectangle 9">
            <a:extLst>
              <a:ext uri="{FF2B5EF4-FFF2-40B4-BE49-F238E27FC236}">
                <a16:creationId xmlns:a16="http://schemas.microsoft.com/office/drawing/2014/main" id="{72312232-9C0C-FC4A-EBB5-3432127C28C0}"/>
              </a:ext>
            </a:extLst>
          </p:cNvPr>
          <p:cNvSpPr/>
          <p:nvPr userDrawn="1"/>
        </p:nvSpPr>
        <p:spPr>
          <a:xfrm>
            <a:off x="8074090" y="3244204"/>
            <a:ext cx="3564000" cy="2244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20">
            <a:extLst>
              <a:ext uri="{FF2B5EF4-FFF2-40B4-BE49-F238E27FC236}">
                <a16:creationId xmlns:a16="http://schemas.microsoft.com/office/drawing/2014/main" id="{9E8A3124-F9D0-60E1-D1C4-CFCEEF14B97C}"/>
              </a:ext>
            </a:extLst>
          </p:cNvPr>
          <p:cNvSpPr>
            <a:spLocks noGrp="1"/>
          </p:cNvSpPr>
          <p:nvPr>
            <p:ph type="body" sz="quarter" idx="18" hasCustomPrompt="1"/>
          </p:nvPr>
        </p:nvSpPr>
        <p:spPr>
          <a:xfrm>
            <a:off x="8249728" y="3786399"/>
            <a:ext cx="3212725" cy="585788"/>
          </a:xfrm>
        </p:spPr>
        <p:txBody>
          <a:bodyPr anchor="b">
            <a:noAutofit/>
          </a:bodyPr>
          <a:lstStyle>
            <a:lvl1pPr marL="0" indent="0" algn="ctr">
              <a:buNone/>
              <a:defRPr sz="4500">
                <a:solidFill>
                  <a:schemeClr val="bg1"/>
                </a:solidFill>
                <a:latin typeface="+mj-lt"/>
              </a:defRPr>
            </a:lvl1pPr>
          </a:lstStyle>
          <a:p>
            <a:pPr lvl="0"/>
            <a:r>
              <a:rPr lang="en-GB" dirty="0"/>
              <a:t>HEADING</a:t>
            </a:r>
            <a:endParaRPr lang="en-US" dirty="0"/>
          </a:p>
        </p:txBody>
      </p:sp>
      <p:sp>
        <p:nvSpPr>
          <p:cNvPr id="12" name="Text Placeholder 6">
            <a:extLst>
              <a:ext uri="{FF2B5EF4-FFF2-40B4-BE49-F238E27FC236}">
                <a16:creationId xmlns:a16="http://schemas.microsoft.com/office/drawing/2014/main" id="{C8E6A0A7-9738-4FC7-22A3-23D8903A2301}"/>
              </a:ext>
            </a:extLst>
          </p:cNvPr>
          <p:cNvSpPr>
            <a:spLocks noGrp="1"/>
          </p:cNvSpPr>
          <p:nvPr>
            <p:ph type="body" sz="quarter" idx="19" hasCustomPrompt="1"/>
          </p:nvPr>
        </p:nvSpPr>
        <p:spPr>
          <a:xfrm>
            <a:off x="706980"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6">
            <a:extLst>
              <a:ext uri="{FF2B5EF4-FFF2-40B4-BE49-F238E27FC236}">
                <a16:creationId xmlns:a16="http://schemas.microsoft.com/office/drawing/2014/main" id="{85A096B1-8331-4B21-BDDD-E7F5EFC92D01}"/>
              </a:ext>
            </a:extLst>
          </p:cNvPr>
          <p:cNvSpPr>
            <a:spLocks noGrp="1"/>
          </p:cNvSpPr>
          <p:nvPr>
            <p:ph type="body" sz="quarter" idx="24" hasCustomPrompt="1"/>
          </p:nvPr>
        </p:nvSpPr>
        <p:spPr>
          <a:xfrm>
            <a:off x="448954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4" name="Text Placeholder 6">
            <a:extLst>
              <a:ext uri="{FF2B5EF4-FFF2-40B4-BE49-F238E27FC236}">
                <a16:creationId xmlns:a16="http://schemas.microsoft.com/office/drawing/2014/main" id="{14E0B706-ADAF-0389-B992-312501175286}"/>
              </a:ext>
            </a:extLst>
          </p:cNvPr>
          <p:cNvSpPr>
            <a:spLocks noGrp="1"/>
          </p:cNvSpPr>
          <p:nvPr>
            <p:ph type="body" sz="quarter" idx="25" hasCustomPrompt="1"/>
          </p:nvPr>
        </p:nvSpPr>
        <p:spPr>
          <a:xfrm>
            <a:off x="8249634" y="4433826"/>
            <a:ext cx="3212913"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8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Rectangle 14">
            <a:extLst>
              <a:ext uri="{FF2B5EF4-FFF2-40B4-BE49-F238E27FC236}">
                <a16:creationId xmlns:a16="http://schemas.microsoft.com/office/drawing/2014/main" id="{AB509873-DCA4-87A0-764B-1164704206EA}"/>
              </a:ext>
            </a:extLst>
          </p:cNvPr>
          <p:cNvSpPr/>
          <p:nvPr userDrawn="1"/>
        </p:nvSpPr>
        <p:spPr>
          <a:xfrm>
            <a:off x="531436" y="160542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22">
            <a:extLst>
              <a:ext uri="{FF2B5EF4-FFF2-40B4-BE49-F238E27FC236}">
                <a16:creationId xmlns:a16="http://schemas.microsoft.com/office/drawing/2014/main" id="{79898ED3-C626-31CA-F053-B96A050FDE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427374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889174"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936955"/>
            <a:ext cx="5157787" cy="409808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4948FD3E-71FC-EB8A-6670-710A9C3F32F9}"/>
              </a:ext>
            </a:extLst>
          </p:cNvPr>
          <p:cNvSpPr>
            <a:spLocks noGrp="1"/>
          </p:cNvSpPr>
          <p:nvPr>
            <p:ph sz="quarter" idx="4"/>
          </p:nvPr>
        </p:nvSpPr>
        <p:spPr>
          <a:xfrm>
            <a:off x="6172200" y="1936955"/>
            <a:ext cx="5183188" cy="409808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4" name="TextBox 13">
            <a:extLst>
              <a:ext uri="{FF2B5EF4-FFF2-40B4-BE49-F238E27FC236}">
                <a16:creationId xmlns:a16="http://schemas.microsoft.com/office/drawing/2014/main" id="{7AF3838F-3BD5-EF2E-E558-DB02A9D26514}"/>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37E60DCC-94C6-BEAA-D28E-93FFD6AFA97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
            <a:extLst>
              <a:ext uri="{FF2B5EF4-FFF2-40B4-BE49-F238E27FC236}">
                <a16:creationId xmlns:a16="http://schemas.microsoft.com/office/drawing/2014/main" id="{9549EA06-3DB2-38FB-80D9-E5E50C1648FF}"/>
              </a:ext>
            </a:extLst>
          </p:cNvPr>
          <p:cNvSpPr>
            <a:spLocks noGrp="1"/>
          </p:cNvSpPr>
          <p:nvPr>
            <p:ph type="body" idx="1"/>
          </p:nvPr>
        </p:nvSpPr>
        <p:spPr>
          <a:xfrm>
            <a:off x="472440" y="1327834"/>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421F7B8-2F58-3ECA-9AC9-B40526D65DD6}"/>
              </a:ext>
            </a:extLst>
          </p:cNvPr>
          <p:cNvSpPr>
            <a:spLocks noGrp="1"/>
          </p:cNvSpPr>
          <p:nvPr>
            <p:ph type="body" idx="64"/>
          </p:nvPr>
        </p:nvSpPr>
        <p:spPr>
          <a:xfrm>
            <a:off x="6165317" y="1327834"/>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77436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889174"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307691"/>
            <a:ext cx="5157787" cy="47273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4948FD3E-71FC-EB8A-6670-710A9C3F32F9}"/>
              </a:ext>
            </a:extLst>
          </p:cNvPr>
          <p:cNvSpPr>
            <a:spLocks noGrp="1"/>
          </p:cNvSpPr>
          <p:nvPr>
            <p:ph sz="quarter" idx="4"/>
          </p:nvPr>
        </p:nvSpPr>
        <p:spPr>
          <a:xfrm>
            <a:off x="6172200" y="1307691"/>
            <a:ext cx="5183188" cy="472735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4" name="TextBox 13">
            <a:extLst>
              <a:ext uri="{FF2B5EF4-FFF2-40B4-BE49-F238E27FC236}">
                <a16:creationId xmlns:a16="http://schemas.microsoft.com/office/drawing/2014/main" id="{7AF3838F-3BD5-EF2E-E558-DB02A9D26514}"/>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37E60DCC-94C6-BEAA-D28E-93FFD6AFA97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9506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4EAA19-158C-05E7-7CE2-2034156F5351}"/>
              </a:ext>
            </a:extLst>
          </p:cNvPr>
          <p:cNvSpPr>
            <a:spLocks noGrp="1"/>
          </p:cNvSpPr>
          <p:nvPr>
            <p:ph type="dt" sz="half" idx="10"/>
          </p:nvPr>
        </p:nvSpPr>
        <p:spPr/>
        <p:txBody>
          <a:bodyPr/>
          <a:lstStyle/>
          <a:p>
            <a:fld id="{7AC690F7-A92E-4824-99DE-42C9BD5360C1}" type="datetimeFigureOut">
              <a:rPr lang="en-GB" smtClean="0"/>
              <a:t>31/03/2024</a:t>
            </a:fld>
            <a:endParaRPr lang="en-GB"/>
          </a:p>
        </p:txBody>
      </p:sp>
      <p:sp>
        <p:nvSpPr>
          <p:cNvPr id="5" name="Footer Placeholder 4">
            <a:extLst>
              <a:ext uri="{FF2B5EF4-FFF2-40B4-BE49-F238E27FC236}">
                <a16:creationId xmlns:a16="http://schemas.microsoft.com/office/drawing/2014/main" id="{16ECC9CE-8942-B77F-1625-F291C46A13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Rectangle 6">
            <a:extLst>
              <a:ext uri="{FF2B5EF4-FFF2-40B4-BE49-F238E27FC236}">
                <a16:creationId xmlns:a16="http://schemas.microsoft.com/office/drawing/2014/main" id="{4D76822B-E072-AD17-1DA3-16BED37259C4}"/>
              </a:ext>
            </a:extLst>
          </p:cNvPr>
          <p:cNvSpPr/>
          <p:nvPr userDrawn="1"/>
        </p:nvSpPr>
        <p:spPr>
          <a:xfrm>
            <a:off x="0" y="0"/>
            <a:ext cx="8465127"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6">
            <a:extLst>
              <a:ext uri="{FF2B5EF4-FFF2-40B4-BE49-F238E27FC236}">
                <a16:creationId xmlns:a16="http://schemas.microsoft.com/office/drawing/2014/main" id="{BECD82C7-D54C-6B34-FEBA-E7ABBEF0B5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0546" y="425449"/>
            <a:ext cx="1094013" cy="578364"/>
          </a:xfrm>
          <a:prstGeom prst="rect">
            <a:avLst/>
          </a:prstGeom>
        </p:spPr>
      </p:pic>
      <p:sp>
        <p:nvSpPr>
          <p:cNvPr id="2" name="Title 1">
            <a:extLst>
              <a:ext uri="{FF2B5EF4-FFF2-40B4-BE49-F238E27FC236}">
                <a16:creationId xmlns:a16="http://schemas.microsoft.com/office/drawing/2014/main" id="{C4DF0C5F-7739-9704-0685-C481247AE56D}"/>
              </a:ext>
            </a:extLst>
          </p:cNvPr>
          <p:cNvSpPr>
            <a:spLocks noGrp="1"/>
          </p:cNvSpPr>
          <p:nvPr>
            <p:ph type="ctrTitle" hasCustomPrompt="1"/>
          </p:nvPr>
        </p:nvSpPr>
        <p:spPr>
          <a:xfrm>
            <a:off x="520546" y="1828801"/>
            <a:ext cx="7119119" cy="2387600"/>
          </a:xfrm>
        </p:spPr>
        <p:txBody>
          <a:bodyPr lIns="0" anchor="t">
            <a:normAutofit/>
          </a:bodyPr>
          <a:lstStyle>
            <a:lvl1pPr algn="l">
              <a:defRPr sz="480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2DC86D2-8CF0-2EDD-B3D9-EA34ADC48D9B}"/>
              </a:ext>
            </a:extLst>
          </p:cNvPr>
          <p:cNvSpPr>
            <a:spLocks noGrp="1"/>
          </p:cNvSpPr>
          <p:nvPr>
            <p:ph type="body" idx="1" hasCustomPrompt="1"/>
          </p:nvPr>
        </p:nvSpPr>
        <p:spPr>
          <a:xfrm>
            <a:off x="472439" y="5509595"/>
            <a:ext cx="5157787" cy="365127"/>
          </a:xfrm>
        </p:spPr>
        <p:txBody>
          <a:bodyPr lIns="0"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 name="Text Placeholder 2">
            <a:extLst>
              <a:ext uri="{FF2B5EF4-FFF2-40B4-BE49-F238E27FC236}">
                <a16:creationId xmlns:a16="http://schemas.microsoft.com/office/drawing/2014/main" id="{E5CF6BD4-7354-C068-72A7-FABDB41260AA}"/>
              </a:ext>
            </a:extLst>
          </p:cNvPr>
          <p:cNvSpPr>
            <a:spLocks noGrp="1"/>
          </p:cNvSpPr>
          <p:nvPr>
            <p:ph type="body" idx="12" hasCustomPrompt="1"/>
          </p:nvPr>
        </p:nvSpPr>
        <p:spPr>
          <a:xfrm>
            <a:off x="472440" y="5932973"/>
            <a:ext cx="5157787" cy="365126"/>
          </a:xfrm>
        </p:spPr>
        <p:txBody>
          <a:bodyPr lIns="0"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Date</a:t>
            </a:r>
          </a:p>
        </p:txBody>
      </p:sp>
    </p:spTree>
    <p:extLst>
      <p:ext uri="{BB962C8B-B14F-4D97-AF65-F5344CB8AC3E}">
        <p14:creationId xmlns:p14="http://schemas.microsoft.com/office/powerpoint/2010/main" val="2924578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889174"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3185651"/>
            <a:ext cx="5157787" cy="284938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4948FD3E-71FC-EB8A-6670-710A9C3F32F9}"/>
              </a:ext>
            </a:extLst>
          </p:cNvPr>
          <p:cNvSpPr>
            <a:spLocks noGrp="1"/>
          </p:cNvSpPr>
          <p:nvPr>
            <p:ph sz="quarter" idx="4"/>
          </p:nvPr>
        </p:nvSpPr>
        <p:spPr>
          <a:xfrm>
            <a:off x="6172200" y="3185651"/>
            <a:ext cx="5183188" cy="284938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 Placeholder 20">
            <a:extLst>
              <a:ext uri="{FF2B5EF4-FFF2-40B4-BE49-F238E27FC236}">
                <a16:creationId xmlns:a16="http://schemas.microsoft.com/office/drawing/2014/main" id="{D0F9ADD1-5A48-8CF4-9B8C-FA1DBC571394}"/>
              </a:ext>
            </a:extLst>
          </p:cNvPr>
          <p:cNvSpPr>
            <a:spLocks noGrp="1"/>
          </p:cNvSpPr>
          <p:nvPr>
            <p:ph type="body" sz="quarter" idx="13" hasCustomPrompt="1"/>
          </p:nvPr>
        </p:nvSpPr>
        <p:spPr>
          <a:xfrm>
            <a:off x="833680" y="1212526"/>
            <a:ext cx="4917334"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1" name="Rectangle 10">
            <a:extLst>
              <a:ext uri="{FF2B5EF4-FFF2-40B4-BE49-F238E27FC236}">
                <a16:creationId xmlns:a16="http://schemas.microsoft.com/office/drawing/2014/main" id="{33448875-7E74-094E-4DE5-D2B8F0EBE99F}"/>
              </a:ext>
            </a:extLst>
          </p:cNvPr>
          <p:cNvSpPr/>
          <p:nvPr userDrawn="1"/>
        </p:nvSpPr>
        <p:spPr>
          <a:xfrm>
            <a:off x="466214" y="1197028"/>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 Placeholder 20">
            <a:extLst>
              <a:ext uri="{FF2B5EF4-FFF2-40B4-BE49-F238E27FC236}">
                <a16:creationId xmlns:a16="http://schemas.microsoft.com/office/drawing/2014/main" id="{C5607558-BC41-98E2-E999-127562F6CCC5}"/>
              </a:ext>
            </a:extLst>
          </p:cNvPr>
          <p:cNvSpPr>
            <a:spLocks noGrp="1"/>
          </p:cNvSpPr>
          <p:nvPr>
            <p:ph type="body" sz="quarter" idx="63" hasCustomPrompt="1"/>
          </p:nvPr>
        </p:nvSpPr>
        <p:spPr>
          <a:xfrm>
            <a:off x="6539666" y="1212526"/>
            <a:ext cx="4917334"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3" name="Rectangle 12">
            <a:extLst>
              <a:ext uri="{FF2B5EF4-FFF2-40B4-BE49-F238E27FC236}">
                <a16:creationId xmlns:a16="http://schemas.microsoft.com/office/drawing/2014/main" id="{FAE0858A-05CD-5ACA-E59D-1B5EA3723D8D}"/>
              </a:ext>
            </a:extLst>
          </p:cNvPr>
          <p:cNvSpPr/>
          <p:nvPr userDrawn="1"/>
        </p:nvSpPr>
        <p:spPr>
          <a:xfrm>
            <a:off x="6172200" y="1212526"/>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7AF3838F-3BD5-EF2E-E558-DB02A9D26514}"/>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37E60DCC-94C6-BEAA-D28E-93FFD6AFA97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
            <a:extLst>
              <a:ext uri="{FF2B5EF4-FFF2-40B4-BE49-F238E27FC236}">
                <a16:creationId xmlns:a16="http://schemas.microsoft.com/office/drawing/2014/main" id="{9549EA06-3DB2-38FB-80D9-E5E50C1648FF}"/>
              </a:ext>
            </a:extLst>
          </p:cNvPr>
          <p:cNvSpPr>
            <a:spLocks noGrp="1"/>
          </p:cNvSpPr>
          <p:nvPr>
            <p:ph type="body" idx="1"/>
          </p:nvPr>
        </p:nvSpPr>
        <p:spPr>
          <a:xfrm>
            <a:off x="472440" y="2643058"/>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421F7B8-2F58-3ECA-9AC9-B40526D65DD6}"/>
              </a:ext>
            </a:extLst>
          </p:cNvPr>
          <p:cNvSpPr>
            <a:spLocks noGrp="1"/>
          </p:cNvSpPr>
          <p:nvPr>
            <p:ph type="body" idx="64"/>
          </p:nvPr>
        </p:nvSpPr>
        <p:spPr>
          <a:xfrm>
            <a:off x="6165317" y="2643058"/>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12940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2606481"/>
            <a:ext cx="5157787" cy="342856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4948FD3E-71FC-EB8A-6670-710A9C3F32F9}"/>
              </a:ext>
            </a:extLst>
          </p:cNvPr>
          <p:cNvSpPr>
            <a:spLocks noGrp="1"/>
          </p:cNvSpPr>
          <p:nvPr>
            <p:ph sz="quarter" idx="4"/>
          </p:nvPr>
        </p:nvSpPr>
        <p:spPr>
          <a:xfrm>
            <a:off x="6172200" y="2606481"/>
            <a:ext cx="5183188" cy="342856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 Placeholder 20">
            <a:extLst>
              <a:ext uri="{FF2B5EF4-FFF2-40B4-BE49-F238E27FC236}">
                <a16:creationId xmlns:a16="http://schemas.microsoft.com/office/drawing/2014/main" id="{D0F9ADD1-5A48-8CF4-9B8C-FA1DBC571394}"/>
              </a:ext>
            </a:extLst>
          </p:cNvPr>
          <p:cNvSpPr>
            <a:spLocks noGrp="1"/>
          </p:cNvSpPr>
          <p:nvPr>
            <p:ph type="body" sz="quarter" idx="13" hasCustomPrompt="1"/>
          </p:nvPr>
        </p:nvSpPr>
        <p:spPr>
          <a:xfrm>
            <a:off x="833680" y="1211166"/>
            <a:ext cx="4917334"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1" name="Rectangle 10">
            <a:extLst>
              <a:ext uri="{FF2B5EF4-FFF2-40B4-BE49-F238E27FC236}">
                <a16:creationId xmlns:a16="http://schemas.microsoft.com/office/drawing/2014/main" id="{33448875-7E74-094E-4DE5-D2B8F0EBE99F}"/>
              </a:ext>
            </a:extLst>
          </p:cNvPr>
          <p:cNvSpPr/>
          <p:nvPr userDrawn="1"/>
        </p:nvSpPr>
        <p:spPr>
          <a:xfrm>
            <a:off x="466214" y="1195668"/>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 Placeholder 20">
            <a:extLst>
              <a:ext uri="{FF2B5EF4-FFF2-40B4-BE49-F238E27FC236}">
                <a16:creationId xmlns:a16="http://schemas.microsoft.com/office/drawing/2014/main" id="{C5607558-BC41-98E2-E999-127562F6CCC5}"/>
              </a:ext>
            </a:extLst>
          </p:cNvPr>
          <p:cNvSpPr>
            <a:spLocks noGrp="1"/>
          </p:cNvSpPr>
          <p:nvPr>
            <p:ph type="body" sz="quarter" idx="63" hasCustomPrompt="1"/>
          </p:nvPr>
        </p:nvSpPr>
        <p:spPr>
          <a:xfrm>
            <a:off x="6539666" y="1211166"/>
            <a:ext cx="4917334"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3" name="Rectangle 12">
            <a:extLst>
              <a:ext uri="{FF2B5EF4-FFF2-40B4-BE49-F238E27FC236}">
                <a16:creationId xmlns:a16="http://schemas.microsoft.com/office/drawing/2014/main" id="{FAE0858A-05CD-5ACA-E59D-1B5EA3723D8D}"/>
              </a:ext>
            </a:extLst>
          </p:cNvPr>
          <p:cNvSpPr/>
          <p:nvPr userDrawn="1"/>
        </p:nvSpPr>
        <p:spPr>
          <a:xfrm>
            <a:off x="6172200" y="1211166"/>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7AF3838F-3BD5-EF2E-E558-DB02A9D26514}"/>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37E60DCC-94C6-BEAA-D28E-93FFD6AFA979}"/>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1795076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391477"/>
            <a:ext cx="5157787" cy="46435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4" name="Picture Placeholder 8">
            <a:extLst>
              <a:ext uri="{FF2B5EF4-FFF2-40B4-BE49-F238E27FC236}">
                <a16:creationId xmlns:a16="http://schemas.microsoft.com/office/drawing/2014/main" id="{37C21796-E653-FB28-774B-6BB19377CCA8}"/>
              </a:ext>
            </a:extLst>
          </p:cNvPr>
          <p:cNvSpPr>
            <a:spLocks noGrp="1"/>
          </p:cNvSpPr>
          <p:nvPr>
            <p:ph type="pic" sz="quarter" idx="14" hasCustomPrompt="1"/>
          </p:nvPr>
        </p:nvSpPr>
        <p:spPr>
          <a:xfrm>
            <a:off x="6168000" y="1391477"/>
            <a:ext cx="5714438" cy="4643563"/>
          </a:xfrm>
        </p:spPr>
        <p:txBody>
          <a:bodyPr anchor="ctr"/>
          <a:lstStyle>
            <a:lvl1pPr marL="0" indent="0" algn="ctr">
              <a:buNone/>
              <a:defRPr/>
            </a:lvl1pPr>
          </a:lstStyle>
          <a:p>
            <a:r>
              <a:rPr lang="en-GB" dirty="0"/>
              <a:t>Click to insert picture</a:t>
            </a:r>
          </a:p>
        </p:txBody>
      </p:sp>
      <p:sp>
        <p:nvSpPr>
          <p:cNvPr id="15" name="TextBox 14">
            <a:extLst>
              <a:ext uri="{FF2B5EF4-FFF2-40B4-BE49-F238E27FC236}">
                <a16:creationId xmlns:a16="http://schemas.microsoft.com/office/drawing/2014/main" id="{39D2AEFC-8116-B86C-6BA6-F5E785901A1F}"/>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6" name="TextBox 15">
            <a:extLst>
              <a:ext uri="{FF2B5EF4-FFF2-40B4-BE49-F238E27FC236}">
                <a16:creationId xmlns:a16="http://schemas.microsoft.com/office/drawing/2014/main" id="{7032A174-DD0D-342E-1D1E-56CCAF39A73A}"/>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424446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2762865"/>
            <a:ext cx="5157787" cy="32721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 Placeholder 20">
            <a:extLst>
              <a:ext uri="{FF2B5EF4-FFF2-40B4-BE49-F238E27FC236}">
                <a16:creationId xmlns:a16="http://schemas.microsoft.com/office/drawing/2014/main" id="{D0F9ADD1-5A48-8CF4-9B8C-FA1DBC571394}"/>
              </a:ext>
            </a:extLst>
          </p:cNvPr>
          <p:cNvSpPr>
            <a:spLocks noGrp="1"/>
          </p:cNvSpPr>
          <p:nvPr>
            <p:ph type="body" sz="quarter" idx="13" hasCustomPrompt="1"/>
          </p:nvPr>
        </p:nvSpPr>
        <p:spPr>
          <a:xfrm>
            <a:off x="776295" y="1424779"/>
            <a:ext cx="4917334" cy="1081087"/>
          </a:xfrm>
        </p:spPr>
        <p:txBody>
          <a:bodyPr anchor="ctr">
            <a:noAutofit/>
          </a:bodyPr>
          <a:lstStyle>
            <a:lvl1pPr marL="0" indent="0" algn="l">
              <a:lnSpc>
                <a:spcPct val="100000"/>
              </a:lnSpc>
              <a:spcAft>
                <a:spcPts val="0"/>
              </a:spcAft>
              <a:buNone/>
              <a:defRPr sz="18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1" name="Rectangle 10">
            <a:extLst>
              <a:ext uri="{FF2B5EF4-FFF2-40B4-BE49-F238E27FC236}">
                <a16:creationId xmlns:a16="http://schemas.microsoft.com/office/drawing/2014/main" id="{33448875-7E74-094E-4DE5-D2B8F0EBE99F}"/>
              </a:ext>
            </a:extLst>
          </p:cNvPr>
          <p:cNvSpPr/>
          <p:nvPr userDrawn="1"/>
        </p:nvSpPr>
        <p:spPr>
          <a:xfrm>
            <a:off x="408829" y="1409281"/>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Picture Placeholder 8">
            <a:extLst>
              <a:ext uri="{FF2B5EF4-FFF2-40B4-BE49-F238E27FC236}">
                <a16:creationId xmlns:a16="http://schemas.microsoft.com/office/drawing/2014/main" id="{37C21796-E653-FB28-774B-6BB19377CCA8}"/>
              </a:ext>
            </a:extLst>
          </p:cNvPr>
          <p:cNvSpPr>
            <a:spLocks noGrp="1"/>
          </p:cNvSpPr>
          <p:nvPr>
            <p:ph type="pic" sz="quarter" idx="14" hasCustomPrompt="1"/>
          </p:nvPr>
        </p:nvSpPr>
        <p:spPr>
          <a:xfrm>
            <a:off x="6168000" y="1391477"/>
            <a:ext cx="5714438" cy="4643563"/>
          </a:xfrm>
        </p:spPr>
        <p:txBody>
          <a:bodyPr anchor="ctr"/>
          <a:lstStyle>
            <a:lvl1pPr marL="0" indent="0" algn="ctr">
              <a:buNone/>
              <a:defRPr/>
            </a:lvl1pPr>
          </a:lstStyle>
          <a:p>
            <a:r>
              <a:rPr lang="en-GB" dirty="0"/>
              <a:t>Click to insert picture</a:t>
            </a:r>
          </a:p>
        </p:txBody>
      </p:sp>
      <p:sp>
        <p:nvSpPr>
          <p:cNvPr id="15" name="TextBox 14">
            <a:extLst>
              <a:ext uri="{FF2B5EF4-FFF2-40B4-BE49-F238E27FC236}">
                <a16:creationId xmlns:a16="http://schemas.microsoft.com/office/drawing/2014/main" id="{39D2AEFC-8116-B86C-6BA6-F5E785901A1F}"/>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6" name="TextBox 15">
            <a:extLst>
              <a:ext uri="{FF2B5EF4-FFF2-40B4-BE49-F238E27FC236}">
                <a16:creationId xmlns:a16="http://schemas.microsoft.com/office/drawing/2014/main" id="{7032A174-DD0D-342E-1D1E-56CCAF39A73A}"/>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65415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3224986"/>
            <a:ext cx="5157787" cy="281005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 Placeholder 20">
            <a:extLst>
              <a:ext uri="{FF2B5EF4-FFF2-40B4-BE49-F238E27FC236}">
                <a16:creationId xmlns:a16="http://schemas.microsoft.com/office/drawing/2014/main" id="{D0F9ADD1-5A48-8CF4-9B8C-FA1DBC571394}"/>
              </a:ext>
            </a:extLst>
          </p:cNvPr>
          <p:cNvSpPr>
            <a:spLocks noGrp="1"/>
          </p:cNvSpPr>
          <p:nvPr>
            <p:ph type="body" sz="quarter" idx="13" hasCustomPrompt="1"/>
          </p:nvPr>
        </p:nvSpPr>
        <p:spPr>
          <a:xfrm>
            <a:off x="776295" y="1343331"/>
            <a:ext cx="4917334" cy="1081087"/>
          </a:xfrm>
        </p:spPr>
        <p:txBody>
          <a:bodyPr anchor="ctr">
            <a:noAutofit/>
          </a:bodyPr>
          <a:lstStyle>
            <a:lvl1pPr marL="0" indent="0" algn="l">
              <a:lnSpc>
                <a:spcPct val="100000"/>
              </a:lnSpc>
              <a:spcAft>
                <a:spcPts val="0"/>
              </a:spcAft>
              <a:buNone/>
              <a:defRPr sz="18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1" name="Rectangle 10">
            <a:extLst>
              <a:ext uri="{FF2B5EF4-FFF2-40B4-BE49-F238E27FC236}">
                <a16:creationId xmlns:a16="http://schemas.microsoft.com/office/drawing/2014/main" id="{33448875-7E74-094E-4DE5-D2B8F0EBE99F}"/>
              </a:ext>
            </a:extLst>
          </p:cNvPr>
          <p:cNvSpPr/>
          <p:nvPr userDrawn="1"/>
        </p:nvSpPr>
        <p:spPr>
          <a:xfrm>
            <a:off x="408829" y="1327833"/>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Picture Placeholder 8">
            <a:extLst>
              <a:ext uri="{FF2B5EF4-FFF2-40B4-BE49-F238E27FC236}">
                <a16:creationId xmlns:a16="http://schemas.microsoft.com/office/drawing/2014/main" id="{37C21796-E653-FB28-774B-6BB19377CCA8}"/>
              </a:ext>
            </a:extLst>
          </p:cNvPr>
          <p:cNvSpPr>
            <a:spLocks noGrp="1"/>
          </p:cNvSpPr>
          <p:nvPr>
            <p:ph type="pic" sz="quarter" idx="14" hasCustomPrompt="1"/>
          </p:nvPr>
        </p:nvSpPr>
        <p:spPr>
          <a:xfrm>
            <a:off x="6168000" y="1391477"/>
            <a:ext cx="5714438" cy="4643563"/>
          </a:xfrm>
        </p:spPr>
        <p:txBody>
          <a:bodyPr anchor="ctr"/>
          <a:lstStyle>
            <a:lvl1pPr marL="0" indent="0" algn="ctr">
              <a:buNone/>
              <a:defRPr/>
            </a:lvl1pPr>
          </a:lstStyle>
          <a:p>
            <a:r>
              <a:rPr lang="en-GB" dirty="0"/>
              <a:t>Click to insert picture</a:t>
            </a:r>
          </a:p>
        </p:txBody>
      </p:sp>
      <p:sp>
        <p:nvSpPr>
          <p:cNvPr id="15" name="TextBox 14">
            <a:extLst>
              <a:ext uri="{FF2B5EF4-FFF2-40B4-BE49-F238E27FC236}">
                <a16:creationId xmlns:a16="http://schemas.microsoft.com/office/drawing/2014/main" id="{39D2AEFC-8116-B86C-6BA6-F5E785901A1F}"/>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6" name="TextBox 15">
            <a:extLst>
              <a:ext uri="{FF2B5EF4-FFF2-40B4-BE49-F238E27FC236}">
                <a16:creationId xmlns:a16="http://schemas.microsoft.com/office/drawing/2014/main" id="{7032A174-DD0D-342E-1D1E-56CCAF39A73A}"/>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
            <a:extLst>
              <a:ext uri="{FF2B5EF4-FFF2-40B4-BE49-F238E27FC236}">
                <a16:creationId xmlns:a16="http://schemas.microsoft.com/office/drawing/2014/main" id="{1D50739D-EF92-AB3F-96D1-572383763457}"/>
              </a:ext>
            </a:extLst>
          </p:cNvPr>
          <p:cNvSpPr>
            <a:spLocks noGrp="1"/>
          </p:cNvSpPr>
          <p:nvPr>
            <p:ph type="body" idx="1"/>
          </p:nvPr>
        </p:nvSpPr>
        <p:spPr>
          <a:xfrm>
            <a:off x="472440" y="2643058"/>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06806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2015614"/>
            <a:ext cx="5157787" cy="401942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4" name="Picture Placeholder 8">
            <a:extLst>
              <a:ext uri="{FF2B5EF4-FFF2-40B4-BE49-F238E27FC236}">
                <a16:creationId xmlns:a16="http://schemas.microsoft.com/office/drawing/2014/main" id="{37C21796-E653-FB28-774B-6BB19377CCA8}"/>
              </a:ext>
            </a:extLst>
          </p:cNvPr>
          <p:cNvSpPr>
            <a:spLocks noGrp="1"/>
          </p:cNvSpPr>
          <p:nvPr>
            <p:ph type="pic" sz="quarter" idx="14" hasCustomPrompt="1"/>
          </p:nvPr>
        </p:nvSpPr>
        <p:spPr>
          <a:xfrm>
            <a:off x="6168000" y="1391477"/>
            <a:ext cx="5714438" cy="4643563"/>
          </a:xfrm>
        </p:spPr>
        <p:txBody>
          <a:bodyPr anchor="ctr"/>
          <a:lstStyle>
            <a:lvl1pPr marL="0" indent="0" algn="ctr">
              <a:buNone/>
              <a:defRPr/>
            </a:lvl1pPr>
          </a:lstStyle>
          <a:p>
            <a:r>
              <a:rPr lang="en-GB" dirty="0"/>
              <a:t>Click to insert picture</a:t>
            </a:r>
          </a:p>
        </p:txBody>
      </p:sp>
      <p:sp>
        <p:nvSpPr>
          <p:cNvPr id="15" name="TextBox 14">
            <a:extLst>
              <a:ext uri="{FF2B5EF4-FFF2-40B4-BE49-F238E27FC236}">
                <a16:creationId xmlns:a16="http://schemas.microsoft.com/office/drawing/2014/main" id="{39D2AEFC-8116-B86C-6BA6-F5E785901A1F}"/>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6" name="TextBox 15">
            <a:extLst>
              <a:ext uri="{FF2B5EF4-FFF2-40B4-BE49-F238E27FC236}">
                <a16:creationId xmlns:a16="http://schemas.microsoft.com/office/drawing/2014/main" id="{7032A174-DD0D-342E-1D1E-56CCAF39A73A}"/>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
            <a:extLst>
              <a:ext uri="{FF2B5EF4-FFF2-40B4-BE49-F238E27FC236}">
                <a16:creationId xmlns:a16="http://schemas.microsoft.com/office/drawing/2014/main" id="{1D50739D-EF92-AB3F-96D1-572383763457}"/>
              </a:ext>
            </a:extLst>
          </p:cNvPr>
          <p:cNvSpPr>
            <a:spLocks noGrp="1"/>
          </p:cNvSpPr>
          <p:nvPr>
            <p:ph type="body" idx="1"/>
          </p:nvPr>
        </p:nvSpPr>
        <p:spPr>
          <a:xfrm>
            <a:off x="472440" y="1391477"/>
            <a:ext cx="5157787" cy="347790"/>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6342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Picture Placeholder 7">
            <a:extLst>
              <a:ext uri="{FF2B5EF4-FFF2-40B4-BE49-F238E27FC236}">
                <a16:creationId xmlns:a16="http://schemas.microsoft.com/office/drawing/2014/main" id="{DBCD7BE8-D9D0-698F-35E3-84EF30FCB115}"/>
              </a:ext>
            </a:extLst>
          </p:cNvPr>
          <p:cNvSpPr>
            <a:spLocks noGrp="1" noChangeAspect="1"/>
          </p:cNvSpPr>
          <p:nvPr>
            <p:ph type="pic" sz="quarter" idx="27" hasCustomPrompt="1"/>
          </p:nvPr>
        </p:nvSpPr>
        <p:spPr>
          <a:xfrm>
            <a:off x="8526374" y="134515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6" name="Picture Placeholder 7">
            <a:extLst>
              <a:ext uri="{FF2B5EF4-FFF2-40B4-BE49-F238E27FC236}">
                <a16:creationId xmlns:a16="http://schemas.microsoft.com/office/drawing/2014/main" id="{5B4E1CBE-DCA1-02EA-9F7E-DA16E88314FB}"/>
              </a:ext>
            </a:extLst>
          </p:cNvPr>
          <p:cNvSpPr>
            <a:spLocks noGrp="1" noChangeAspect="1"/>
          </p:cNvSpPr>
          <p:nvPr>
            <p:ph type="pic" sz="quarter" idx="28" hasCustomPrompt="1"/>
          </p:nvPr>
        </p:nvSpPr>
        <p:spPr>
          <a:xfrm>
            <a:off x="8526374" y="3824876"/>
            <a:ext cx="2160000"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12" name="Content Placeholder 3">
            <a:extLst>
              <a:ext uri="{FF2B5EF4-FFF2-40B4-BE49-F238E27FC236}">
                <a16:creationId xmlns:a16="http://schemas.microsoft.com/office/drawing/2014/main" id="{1D337611-F3A1-5E4D-A0B8-5842EF63992C}"/>
              </a:ext>
            </a:extLst>
          </p:cNvPr>
          <p:cNvSpPr>
            <a:spLocks noGrp="1"/>
          </p:cNvSpPr>
          <p:nvPr>
            <p:ph sz="half" idx="2"/>
          </p:nvPr>
        </p:nvSpPr>
        <p:spPr>
          <a:xfrm>
            <a:off x="472440" y="1345150"/>
            <a:ext cx="7167225" cy="4689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 12">
            <a:extLst>
              <a:ext uri="{FF2B5EF4-FFF2-40B4-BE49-F238E27FC236}">
                <a16:creationId xmlns:a16="http://schemas.microsoft.com/office/drawing/2014/main" id="{65F08DEB-0606-58AC-72BD-5A98E173DDB5}"/>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A3893CB3-F113-A793-6757-8947DA217AF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1867310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Picture Placeholder 7">
            <a:extLst>
              <a:ext uri="{FF2B5EF4-FFF2-40B4-BE49-F238E27FC236}">
                <a16:creationId xmlns:a16="http://schemas.microsoft.com/office/drawing/2014/main" id="{DBCD7BE8-D9D0-698F-35E3-84EF30FCB115}"/>
              </a:ext>
            </a:extLst>
          </p:cNvPr>
          <p:cNvSpPr>
            <a:spLocks noGrp="1" noChangeAspect="1"/>
          </p:cNvSpPr>
          <p:nvPr>
            <p:ph type="pic" sz="quarter" idx="27" hasCustomPrompt="1"/>
          </p:nvPr>
        </p:nvSpPr>
        <p:spPr>
          <a:xfrm>
            <a:off x="8526374" y="134515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6" name="Picture Placeholder 7">
            <a:extLst>
              <a:ext uri="{FF2B5EF4-FFF2-40B4-BE49-F238E27FC236}">
                <a16:creationId xmlns:a16="http://schemas.microsoft.com/office/drawing/2014/main" id="{5B4E1CBE-DCA1-02EA-9F7E-DA16E88314FB}"/>
              </a:ext>
            </a:extLst>
          </p:cNvPr>
          <p:cNvSpPr>
            <a:spLocks noGrp="1" noChangeAspect="1"/>
          </p:cNvSpPr>
          <p:nvPr>
            <p:ph type="pic" sz="quarter" idx="28" hasCustomPrompt="1"/>
          </p:nvPr>
        </p:nvSpPr>
        <p:spPr>
          <a:xfrm>
            <a:off x="8526374" y="3824876"/>
            <a:ext cx="2160000"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12" name="Content Placeholder 3">
            <a:extLst>
              <a:ext uri="{FF2B5EF4-FFF2-40B4-BE49-F238E27FC236}">
                <a16:creationId xmlns:a16="http://schemas.microsoft.com/office/drawing/2014/main" id="{1D337611-F3A1-5E4D-A0B8-5842EF63992C}"/>
              </a:ext>
            </a:extLst>
          </p:cNvPr>
          <p:cNvSpPr>
            <a:spLocks noGrp="1"/>
          </p:cNvSpPr>
          <p:nvPr>
            <p:ph sz="half" idx="2"/>
          </p:nvPr>
        </p:nvSpPr>
        <p:spPr>
          <a:xfrm>
            <a:off x="472440" y="2733368"/>
            <a:ext cx="7167225" cy="330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 12">
            <a:extLst>
              <a:ext uri="{FF2B5EF4-FFF2-40B4-BE49-F238E27FC236}">
                <a16:creationId xmlns:a16="http://schemas.microsoft.com/office/drawing/2014/main" id="{65F08DEB-0606-58AC-72BD-5A98E173DDB5}"/>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A3893CB3-F113-A793-6757-8947DA217AF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0">
            <a:extLst>
              <a:ext uri="{FF2B5EF4-FFF2-40B4-BE49-F238E27FC236}">
                <a16:creationId xmlns:a16="http://schemas.microsoft.com/office/drawing/2014/main" id="{69185463-AF90-43CF-6BDB-459DC079D8D7}"/>
              </a:ext>
            </a:extLst>
          </p:cNvPr>
          <p:cNvSpPr>
            <a:spLocks noGrp="1"/>
          </p:cNvSpPr>
          <p:nvPr>
            <p:ph type="body" sz="quarter" idx="13" hasCustomPrompt="1"/>
          </p:nvPr>
        </p:nvSpPr>
        <p:spPr>
          <a:xfrm>
            <a:off x="833679" y="1343331"/>
            <a:ext cx="6805985" cy="1081087"/>
          </a:xfrm>
        </p:spPr>
        <p:txBody>
          <a:bodyPr anchor="ctr">
            <a:noAutofit/>
          </a:bodyPr>
          <a:lstStyle>
            <a:lvl1pPr marL="0" indent="0" algn="l">
              <a:lnSpc>
                <a:spcPct val="100000"/>
              </a:lnSpc>
              <a:spcAft>
                <a:spcPts val="0"/>
              </a:spcAft>
              <a:buNone/>
              <a:defRPr sz="18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4" name="Rectangle 3">
            <a:extLst>
              <a:ext uri="{FF2B5EF4-FFF2-40B4-BE49-F238E27FC236}">
                <a16:creationId xmlns:a16="http://schemas.microsoft.com/office/drawing/2014/main" id="{51314005-E19E-C76C-FF8B-539957C8DDF5}"/>
              </a:ext>
            </a:extLst>
          </p:cNvPr>
          <p:cNvSpPr/>
          <p:nvPr userDrawn="1"/>
        </p:nvSpPr>
        <p:spPr>
          <a:xfrm>
            <a:off x="466214" y="1327833"/>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82945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Picture Placeholder 7">
            <a:extLst>
              <a:ext uri="{FF2B5EF4-FFF2-40B4-BE49-F238E27FC236}">
                <a16:creationId xmlns:a16="http://schemas.microsoft.com/office/drawing/2014/main" id="{DBCD7BE8-D9D0-698F-35E3-84EF30FCB115}"/>
              </a:ext>
            </a:extLst>
          </p:cNvPr>
          <p:cNvSpPr>
            <a:spLocks noGrp="1" noChangeAspect="1"/>
          </p:cNvSpPr>
          <p:nvPr>
            <p:ph type="pic" sz="quarter" idx="27" hasCustomPrompt="1"/>
          </p:nvPr>
        </p:nvSpPr>
        <p:spPr>
          <a:xfrm>
            <a:off x="8526374" y="134515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6" name="Picture Placeholder 7">
            <a:extLst>
              <a:ext uri="{FF2B5EF4-FFF2-40B4-BE49-F238E27FC236}">
                <a16:creationId xmlns:a16="http://schemas.microsoft.com/office/drawing/2014/main" id="{5B4E1CBE-DCA1-02EA-9F7E-DA16E88314FB}"/>
              </a:ext>
            </a:extLst>
          </p:cNvPr>
          <p:cNvSpPr>
            <a:spLocks noGrp="1" noChangeAspect="1"/>
          </p:cNvSpPr>
          <p:nvPr>
            <p:ph type="pic" sz="quarter" idx="28" hasCustomPrompt="1"/>
          </p:nvPr>
        </p:nvSpPr>
        <p:spPr>
          <a:xfrm>
            <a:off x="8526374" y="3824876"/>
            <a:ext cx="2160000"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12" name="Content Placeholder 3">
            <a:extLst>
              <a:ext uri="{FF2B5EF4-FFF2-40B4-BE49-F238E27FC236}">
                <a16:creationId xmlns:a16="http://schemas.microsoft.com/office/drawing/2014/main" id="{1D337611-F3A1-5E4D-A0B8-5842EF63992C}"/>
              </a:ext>
            </a:extLst>
          </p:cNvPr>
          <p:cNvSpPr>
            <a:spLocks noGrp="1"/>
          </p:cNvSpPr>
          <p:nvPr>
            <p:ph sz="half" idx="2"/>
          </p:nvPr>
        </p:nvSpPr>
        <p:spPr>
          <a:xfrm>
            <a:off x="472440" y="3429000"/>
            <a:ext cx="7167225" cy="2606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 12">
            <a:extLst>
              <a:ext uri="{FF2B5EF4-FFF2-40B4-BE49-F238E27FC236}">
                <a16:creationId xmlns:a16="http://schemas.microsoft.com/office/drawing/2014/main" id="{65F08DEB-0606-58AC-72BD-5A98E173DDB5}"/>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A3893CB3-F113-A793-6757-8947DA217AF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3" name="Text Placeholder 20">
            <a:extLst>
              <a:ext uri="{FF2B5EF4-FFF2-40B4-BE49-F238E27FC236}">
                <a16:creationId xmlns:a16="http://schemas.microsoft.com/office/drawing/2014/main" id="{69185463-AF90-43CF-6BDB-459DC079D8D7}"/>
              </a:ext>
            </a:extLst>
          </p:cNvPr>
          <p:cNvSpPr>
            <a:spLocks noGrp="1"/>
          </p:cNvSpPr>
          <p:nvPr>
            <p:ph type="body" sz="quarter" idx="13" hasCustomPrompt="1"/>
          </p:nvPr>
        </p:nvSpPr>
        <p:spPr>
          <a:xfrm>
            <a:off x="833679" y="1343331"/>
            <a:ext cx="6805985" cy="1081087"/>
          </a:xfrm>
        </p:spPr>
        <p:txBody>
          <a:bodyPr anchor="ctr">
            <a:noAutofit/>
          </a:bodyPr>
          <a:lstStyle>
            <a:lvl1pPr marL="0" indent="0" algn="l">
              <a:lnSpc>
                <a:spcPct val="100000"/>
              </a:lnSpc>
              <a:spcAft>
                <a:spcPts val="0"/>
              </a:spcAft>
              <a:buNone/>
              <a:defRPr sz="18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4" name="Rectangle 3">
            <a:extLst>
              <a:ext uri="{FF2B5EF4-FFF2-40B4-BE49-F238E27FC236}">
                <a16:creationId xmlns:a16="http://schemas.microsoft.com/office/drawing/2014/main" id="{51314005-E19E-C76C-FF8B-539957C8DDF5}"/>
              </a:ext>
            </a:extLst>
          </p:cNvPr>
          <p:cNvSpPr/>
          <p:nvPr userDrawn="1"/>
        </p:nvSpPr>
        <p:spPr>
          <a:xfrm>
            <a:off x="466214" y="1327833"/>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2">
            <a:extLst>
              <a:ext uri="{FF2B5EF4-FFF2-40B4-BE49-F238E27FC236}">
                <a16:creationId xmlns:a16="http://schemas.microsoft.com/office/drawing/2014/main" id="{85F2722F-9A62-A334-F77B-BC03DE9EE928}"/>
              </a:ext>
            </a:extLst>
          </p:cNvPr>
          <p:cNvSpPr>
            <a:spLocks noGrp="1"/>
          </p:cNvSpPr>
          <p:nvPr>
            <p:ph type="body" idx="1"/>
          </p:nvPr>
        </p:nvSpPr>
        <p:spPr>
          <a:xfrm>
            <a:off x="472440" y="2748866"/>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7673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10515600" cy="531813"/>
          </a:xfrm>
        </p:spPr>
        <p:txBody>
          <a:bodyPr/>
          <a:lstStyle/>
          <a:p>
            <a:r>
              <a:rPr lang="en-US" dirty="0"/>
              <a:t>CLICK TO EDIT MASTER TITLE STYLE</a:t>
            </a:r>
            <a:endParaRPr lang="en-GB" dirty="0"/>
          </a:p>
        </p:txBody>
      </p:sp>
      <p:pic>
        <p:nvPicPr>
          <p:cNvPr id="10" name="Picture 22">
            <a:extLst>
              <a:ext uri="{FF2B5EF4-FFF2-40B4-BE49-F238E27FC236}">
                <a16:creationId xmlns:a16="http://schemas.microsoft.com/office/drawing/2014/main" id="{DB7F55B4-8F96-43A1-3C08-0EC9D8C88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Picture Placeholder 7">
            <a:extLst>
              <a:ext uri="{FF2B5EF4-FFF2-40B4-BE49-F238E27FC236}">
                <a16:creationId xmlns:a16="http://schemas.microsoft.com/office/drawing/2014/main" id="{DBCD7BE8-D9D0-698F-35E3-84EF30FCB115}"/>
              </a:ext>
            </a:extLst>
          </p:cNvPr>
          <p:cNvSpPr>
            <a:spLocks noGrp="1" noChangeAspect="1"/>
          </p:cNvSpPr>
          <p:nvPr>
            <p:ph type="pic" sz="quarter" idx="27" hasCustomPrompt="1"/>
          </p:nvPr>
        </p:nvSpPr>
        <p:spPr>
          <a:xfrm>
            <a:off x="8526374" y="134515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6" name="Picture Placeholder 7">
            <a:extLst>
              <a:ext uri="{FF2B5EF4-FFF2-40B4-BE49-F238E27FC236}">
                <a16:creationId xmlns:a16="http://schemas.microsoft.com/office/drawing/2014/main" id="{5B4E1CBE-DCA1-02EA-9F7E-DA16E88314FB}"/>
              </a:ext>
            </a:extLst>
          </p:cNvPr>
          <p:cNvSpPr>
            <a:spLocks noGrp="1" noChangeAspect="1"/>
          </p:cNvSpPr>
          <p:nvPr>
            <p:ph type="pic" sz="quarter" idx="28" hasCustomPrompt="1"/>
          </p:nvPr>
        </p:nvSpPr>
        <p:spPr>
          <a:xfrm>
            <a:off x="8526374" y="3824876"/>
            <a:ext cx="2160000"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
        <p:nvSpPr>
          <p:cNvPr id="12" name="Content Placeholder 3">
            <a:extLst>
              <a:ext uri="{FF2B5EF4-FFF2-40B4-BE49-F238E27FC236}">
                <a16:creationId xmlns:a16="http://schemas.microsoft.com/office/drawing/2014/main" id="{1D337611-F3A1-5E4D-A0B8-5842EF63992C}"/>
              </a:ext>
            </a:extLst>
          </p:cNvPr>
          <p:cNvSpPr>
            <a:spLocks noGrp="1"/>
          </p:cNvSpPr>
          <p:nvPr>
            <p:ph sz="half" idx="2"/>
          </p:nvPr>
        </p:nvSpPr>
        <p:spPr>
          <a:xfrm>
            <a:off x="472440" y="2005782"/>
            <a:ext cx="7167225" cy="4029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 12">
            <a:extLst>
              <a:ext uri="{FF2B5EF4-FFF2-40B4-BE49-F238E27FC236}">
                <a16:creationId xmlns:a16="http://schemas.microsoft.com/office/drawing/2014/main" id="{65F08DEB-0606-58AC-72BD-5A98E173DDB5}"/>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5" name="TextBox 14">
            <a:extLst>
              <a:ext uri="{FF2B5EF4-FFF2-40B4-BE49-F238E27FC236}">
                <a16:creationId xmlns:a16="http://schemas.microsoft.com/office/drawing/2014/main" id="{A3893CB3-F113-A793-6757-8947DA217AF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7" name="Text Placeholder 2">
            <a:extLst>
              <a:ext uri="{FF2B5EF4-FFF2-40B4-BE49-F238E27FC236}">
                <a16:creationId xmlns:a16="http://schemas.microsoft.com/office/drawing/2014/main" id="{85F2722F-9A62-A334-F77B-BC03DE9EE928}"/>
              </a:ext>
            </a:extLst>
          </p:cNvPr>
          <p:cNvSpPr>
            <a:spLocks noGrp="1"/>
          </p:cNvSpPr>
          <p:nvPr>
            <p:ph type="body" idx="1"/>
          </p:nvPr>
        </p:nvSpPr>
        <p:spPr>
          <a:xfrm>
            <a:off x="472440" y="1327833"/>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3820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0">
              <a:schemeClr val="accent4"/>
            </a:gs>
            <a:gs pos="100000">
              <a:schemeClr val="tx2"/>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484BC7-8AC1-890A-A388-FA90E90C26F4}"/>
              </a:ext>
            </a:extLst>
          </p:cNvPr>
          <p:cNvSpPr>
            <a:spLocks noGrp="1"/>
          </p:cNvSpPr>
          <p:nvPr>
            <p:ph type="dt" sz="half" idx="10"/>
          </p:nvPr>
        </p:nvSpPr>
        <p:spPr/>
        <p:txBody>
          <a:bodyPr/>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2B194EA1-6DDB-5D2D-B2BF-6E99D5690AC8}"/>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itle 12">
            <a:extLst>
              <a:ext uri="{FF2B5EF4-FFF2-40B4-BE49-F238E27FC236}">
                <a16:creationId xmlns:a16="http://schemas.microsoft.com/office/drawing/2014/main" id="{CBFE0549-78CB-3C0A-0EE1-99DDDA8B1F1E}"/>
              </a:ext>
            </a:extLst>
          </p:cNvPr>
          <p:cNvSpPr txBox="1">
            <a:spLocks/>
          </p:cNvSpPr>
          <p:nvPr userDrawn="1"/>
        </p:nvSpPr>
        <p:spPr>
          <a:xfrm>
            <a:off x="528711" y="2200608"/>
            <a:ext cx="7367514" cy="1228392"/>
          </a:xfrm>
          <a:prstGeom prst="rect">
            <a:avLst/>
          </a:prstGeom>
        </p:spPr>
        <p:txBody>
          <a:bodyPr vert="horz" lIns="0" tIns="45720" rIns="91440" bIns="45720" rtlCol="0" anchor="t">
            <a:normAutofit lnSpcReduction="10000"/>
          </a:bodyPr>
          <a:lstStyle>
            <a:lvl1pPr algn="l" defTabSz="914400" rtl="0" eaLnBrk="1" latinLnBrk="0" hangingPunct="1">
              <a:lnSpc>
                <a:spcPct val="90000"/>
              </a:lnSpc>
              <a:spcBef>
                <a:spcPct val="0"/>
              </a:spcBef>
              <a:buNone/>
              <a:defRPr sz="4500" kern="1200">
                <a:solidFill>
                  <a:schemeClr val="bg1"/>
                </a:solidFill>
                <a:latin typeface="+mj-lt"/>
                <a:ea typeface="+mj-ea"/>
                <a:cs typeface="+mj-cs"/>
              </a:defRPr>
            </a:lvl1pPr>
          </a:lstStyle>
          <a:p>
            <a:r>
              <a:rPr lang="en-GB" dirty="0"/>
              <a:t>CLICK TO EDIT SECTION HEADING TITLE STYLE</a:t>
            </a:r>
            <a:endParaRPr lang="en-US" dirty="0"/>
          </a:p>
        </p:txBody>
      </p:sp>
      <p:sp>
        <p:nvSpPr>
          <p:cNvPr id="6" name="Text Placeholder 2">
            <a:extLst>
              <a:ext uri="{FF2B5EF4-FFF2-40B4-BE49-F238E27FC236}">
                <a16:creationId xmlns:a16="http://schemas.microsoft.com/office/drawing/2014/main" id="{D78E96CE-A2F8-46F8-ED3E-B5EBC3D4E147}"/>
              </a:ext>
            </a:extLst>
          </p:cNvPr>
          <p:cNvSpPr>
            <a:spLocks noGrp="1"/>
          </p:cNvSpPr>
          <p:nvPr>
            <p:ph type="body" sz="quarter" idx="16" hasCustomPrompt="1"/>
          </p:nvPr>
        </p:nvSpPr>
        <p:spPr>
          <a:xfrm>
            <a:off x="515938" y="1696284"/>
            <a:ext cx="7367587" cy="288000"/>
          </a:xfrm>
        </p:spPr>
        <p:txBody>
          <a:bodyPr lIns="0" anchor="t">
            <a:noAutofit/>
          </a:bodyPr>
          <a:lstStyle>
            <a:lvl1pPr marL="0" indent="0">
              <a:buNone/>
              <a:defRPr b="1" baseline="0">
                <a:solidFill>
                  <a:srgbClr val="C8C8C8"/>
                </a:solidFill>
              </a:defRPr>
            </a:lvl1pPr>
          </a:lstStyle>
          <a:p>
            <a:pPr lvl="0"/>
            <a:r>
              <a:rPr lang="en-GB" dirty="0"/>
              <a:t>Section #</a:t>
            </a:r>
            <a:endParaRPr lang="en-US" dirty="0"/>
          </a:p>
        </p:txBody>
      </p:sp>
      <p:pic>
        <p:nvPicPr>
          <p:cNvPr id="7" name="Picture 22">
            <a:extLst>
              <a:ext uri="{FF2B5EF4-FFF2-40B4-BE49-F238E27FC236}">
                <a16:creationId xmlns:a16="http://schemas.microsoft.com/office/drawing/2014/main" id="{FB9A8AD8-C0DA-EF41-2913-19356ED2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022510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11E3-2059-1581-24E7-8F438E48DDE6}"/>
              </a:ext>
            </a:extLst>
          </p:cNvPr>
          <p:cNvSpPr>
            <a:spLocks noGrp="1"/>
          </p:cNvSpPr>
          <p:nvPr>
            <p:ph type="title" hasCustomPrompt="1"/>
          </p:nvPr>
        </p:nvSpPr>
        <p:spPr>
          <a:xfrm>
            <a:off x="472439" y="365126"/>
            <a:ext cx="7680961" cy="623886"/>
          </a:xfrm>
        </p:spPr>
        <p:txBody>
          <a:bodyPr anchor="t"/>
          <a:lstStyle>
            <a:lvl1pPr>
              <a:defRPr sz="3200"/>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2A7F772-ED61-A9BF-21E1-C5066CE4B798}"/>
              </a:ext>
            </a:extLst>
          </p:cNvPr>
          <p:cNvSpPr>
            <a:spLocks noGrp="1"/>
          </p:cNvSpPr>
          <p:nvPr>
            <p:ph type="body" sz="half" idx="2"/>
          </p:nvPr>
        </p:nvSpPr>
        <p:spPr>
          <a:xfrm>
            <a:off x="472440" y="1391478"/>
            <a:ext cx="3932237" cy="4477510"/>
          </a:xfrm>
        </p:spPr>
        <p:txBody>
          <a:bodyPr>
            <a:normAutofit/>
          </a:bodyPr>
          <a:lstStyle>
            <a:lvl1pPr marL="285750" indent="-285750">
              <a:buFont typeface="Catamaran" panose="00000500000000000000" pitchFamily="2" charset="0"/>
              <a:buChar char="&gt;"/>
              <a:defRPr sz="2000"/>
            </a:lvl1pPr>
            <a:lvl2pPr marL="742950" indent="-285750">
              <a:buFont typeface="Catamaran" panose="00000500000000000000" pitchFamily="2" charset="0"/>
              <a:buChar char="&gt;"/>
              <a:defRPr sz="1800"/>
            </a:lvl2pPr>
            <a:lvl3pPr marL="1085850" indent="-171450">
              <a:buFont typeface="Catamaran" panose="00000500000000000000" pitchFamily="2" charset="0"/>
              <a:buChar char="&gt;"/>
              <a:defRPr sz="1600"/>
            </a:lvl3pPr>
            <a:lvl4pPr marL="1543050" indent="-171450">
              <a:buFont typeface="Catamaran" panose="00000500000000000000" pitchFamily="2" charset="0"/>
              <a:buChar char="&gt;"/>
              <a:defRPr sz="1100"/>
            </a:lvl4pPr>
            <a:lvl5pPr marL="2000250" indent="-171450">
              <a:buFont typeface="Catamaran" panose="00000500000000000000" pitchFamily="2" charset="0"/>
              <a:buChar char="&gt;"/>
              <a:defRPr sz="11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6CABA10-C20C-A229-E76B-F0ACD07A1BE6}"/>
              </a:ext>
            </a:extLst>
          </p:cNvPr>
          <p:cNvSpPr>
            <a:spLocks noGrp="1"/>
          </p:cNvSpPr>
          <p:nvPr>
            <p:ph type="pic" sz="quarter" idx="13" hasCustomPrompt="1"/>
          </p:nvPr>
        </p:nvSpPr>
        <p:spPr>
          <a:xfrm>
            <a:off x="4786313" y="1391478"/>
            <a:ext cx="7096125" cy="4477510"/>
          </a:xfrm>
        </p:spPr>
        <p:txBody>
          <a:bodyPr anchor="ctr"/>
          <a:lstStyle>
            <a:lvl1pPr marL="0" indent="0" algn="ctr">
              <a:buNone/>
              <a:defRPr/>
            </a:lvl1pPr>
          </a:lstStyle>
          <a:p>
            <a:r>
              <a:rPr lang="en-GB" dirty="0"/>
              <a:t>Click to insert picture</a:t>
            </a:r>
          </a:p>
        </p:txBody>
      </p:sp>
      <p:pic>
        <p:nvPicPr>
          <p:cNvPr id="10" name="Picture 22">
            <a:extLst>
              <a:ext uri="{FF2B5EF4-FFF2-40B4-BE49-F238E27FC236}">
                <a16:creationId xmlns:a16="http://schemas.microsoft.com/office/drawing/2014/main" id="{B99C3152-4981-40BD-5BE8-9B96F6F79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11" name="TextBox 10">
            <a:extLst>
              <a:ext uri="{FF2B5EF4-FFF2-40B4-BE49-F238E27FC236}">
                <a16:creationId xmlns:a16="http://schemas.microsoft.com/office/drawing/2014/main" id="{DCA60139-426B-9ADB-CA33-9E7D3CF60F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76307C0F-87E4-940C-5E61-02E5A4C7778F}"/>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2244179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7F82-F68E-2F12-A51D-FCE388222B70}"/>
              </a:ext>
            </a:extLst>
          </p:cNvPr>
          <p:cNvSpPr>
            <a:spLocks noGrp="1"/>
          </p:cNvSpPr>
          <p:nvPr>
            <p:ph type="title" hasCustomPrompt="1"/>
          </p:nvPr>
        </p:nvSpPr>
        <p:spPr/>
        <p:txBody>
          <a:bodyPr/>
          <a:lstStyle/>
          <a:p>
            <a:r>
              <a:rPr lang="en-US" dirty="0"/>
              <a:t>CLICK TO EDIT MASTER TITLE STYLE</a:t>
            </a:r>
            <a:endParaRPr lang="en-GB" dirty="0"/>
          </a:p>
        </p:txBody>
      </p:sp>
      <p:sp>
        <p:nvSpPr>
          <p:cNvPr id="5" name="Table Placeholder 7">
            <a:extLst>
              <a:ext uri="{FF2B5EF4-FFF2-40B4-BE49-F238E27FC236}">
                <a16:creationId xmlns:a16="http://schemas.microsoft.com/office/drawing/2014/main" id="{B695D951-E2FE-F671-3247-DB156BCCFC43}"/>
              </a:ext>
            </a:extLst>
          </p:cNvPr>
          <p:cNvSpPr>
            <a:spLocks noGrp="1"/>
          </p:cNvSpPr>
          <p:nvPr>
            <p:ph type="tbl" sz="quarter" idx="25"/>
          </p:nvPr>
        </p:nvSpPr>
        <p:spPr>
          <a:xfrm>
            <a:off x="524886" y="1681315"/>
            <a:ext cx="11116252" cy="4271975"/>
          </a:xfrm>
        </p:spPr>
        <p:txBody>
          <a:bodyPr lIns="216000" tIns="216000" rIns="216000" bIns="216000">
            <a:normAutofit/>
          </a:bodyPr>
          <a:lstStyle>
            <a:lvl1pPr marL="0" indent="0">
              <a:buNone/>
              <a:defRPr sz="1800"/>
            </a:lvl1pPr>
          </a:lstStyle>
          <a:p>
            <a:r>
              <a:rPr lang="en-US"/>
              <a:t>Click icon to add table</a:t>
            </a:r>
            <a:endParaRPr lang="en-US" dirty="0"/>
          </a:p>
        </p:txBody>
      </p:sp>
      <p:sp>
        <p:nvSpPr>
          <p:cNvPr id="6" name="Text Placeholder 2">
            <a:extLst>
              <a:ext uri="{FF2B5EF4-FFF2-40B4-BE49-F238E27FC236}">
                <a16:creationId xmlns:a16="http://schemas.microsoft.com/office/drawing/2014/main" id="{7C259041-F1DE-04BD-A4D0-1BB474E785AC}"/>
              </a:ext>
            </a:extLst>
          </p:cNvPr>
          <p:cNvSpPr>
            <a:spLocks noGrp="1"/>
          </p:cNvSpPr>
          <p:nvPr>
            <p:ph type="body" idx="1"/>
          </p:nvPr>
        </p:nvSpPr>
        <p:spPr>
          <a:xfrm>
            <a:off x="472440" y="1044645"/>
            <a:ext cx="5157787" cy="509518"/>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0F0CCA6B-5812-2F4E-B4A1-A0EC3BA53877}"/>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8" name="TextBox 7">
            <a:extLst>
              <a:ext uri="{FF2B5EF4-FFF2-40B4-BE49-F238E27FC236}">
                <a16:creationId xmlns:a16="http://schemas.microsoft.com/office/drawing/2014/main" id="{38D0E87D-6ECA-A7DC-2DDE-898999CF553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9" name="Picture 22">
            <a:extLst>
              <a:ext uri="{FF2B5EF4-FFF2-40B4-BE49-F238E27FC236}">
                <a16:creationId xmlns:a16="http://schemas.microsoft.com/office/drawing/2014/main" id="{7398017D-7B12-44B1-9467-0D71BA62E5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2808438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id="{02098C03-9C64-3C1D-55F6-B4F9668A19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3" name="Table Placeholder 7">
            <a:extLst>
              <a:ext uri="{FF2B5EF4-FFF2-40B4-BE49-F238E27FC236}">
                <a16:creationId xmlns:a16="http://schemas.microsoft.com/office/drawing/2014/main" id="{9230A74E-2C90-14AB-6473-9EA66A0D4CA4}"/>
              </a:ext>
            </a:extLst>
          </p:cNvPr>
          <p:cNvSpPr>
            <a:spLocks noGrp="1"/>
          </p:cNvSpPr>
          <p:nvPr>
            <p:ph type="tbl" sz="quarter" idx="25"/>
          </p:nvPr>
        </p:nvSpPr>
        <p:spPr>
          <a:xfrm>
            <a:off x="524886" y="845575"/>
            <a:ext cx="11116252" cy="5107716"/>
          </a:xfrm>
        </p:spPr>
        <p:txBody>
          <a:bodyPr lIns="216000" tIns="216000" rIns="216000" bIns="216000">
            <a:normAutofit/>
          </a:bodyPr>
          <a:lstStyle>
            <a:lvl1pPr marL="0" indent="0">
              <a:buNone/>
              <a:defRPr sz="1800"/>
            </a:lvl1pPr>
          </a:lstStyle>
          <a:p>
            <a:r>
              <a:rPr lang="en-US"/>
              <a:t>Click icon to add table</a:t>
            </a:r>
            <a:endParaRPr lang="en-US" dirty="0"/>
          </a:p>
        </p:txBody>
      </p:sp>
      <p:sp>
        <p:nvSpPr>
          <p:cNvPr id="6" name="Text Placeholder 2">
            <a:extLst>
              <a:ext uri="{FF2B5EF4-FFF2-40B4-BE49-F238E27FC236}">
                <a16:creationId xmlns:a16="http://schemas.microsoft.com/office/drawing/2014/main" id="{AF4F2C0D-9EFE-C3DA-8487-238A4614182D}"/>
              </a:ext>
            </a:extLst>
          </p:cNvPr>
          <p:cNvSpPr>
            <a:spLocks noGrp="1"/>
          </p:cNvSpPr>
          <p:nvPr>
            <p:ph type="body" idx="1"/>
          </p:nvPr>
        </p:nvSpPr>
        <p:spPr>
          <a:xfrm>
            <a:off x="524886" y="332930"/>
            <a:ext cx="5157787" cy="439314"/>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54AAE266-997C-3A46-1B32-7E1C04E7F6D1}"/>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8" name="TextBox 7">
            <a:extLst>
              <a:ext uri="{FF2B5EF4-FFF2-40B4-BE49-F238E27FC236}">
                <a16:creationId xmlns:a16="http://schemas.microsoft.com/office/drawing/2014/main" id="{DDF240FE-CCA9-287A-E4C8-603DAA4645AD}"/>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4050119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D625-0AE7-5C43-DBCF-DCD7AE5BCA1E}"/>
              </a:ext>
            </a:extLst>
          </p:cNvPr>
          <p:cNvSpPr>
            <a:spLocks noGrp="1"/>
          </p:cNvSpPr>
          <p:nvPr>
            <p:ph type="title" hasCustomPrompt="1"/>
          </p:nvPr>
        </p:nvSpPr>
        <p:spPr/>
        <p:txBody>
          <a:bodyPr/>
          <a:lstStyle/>
          <a:p>
            <a:r>
              <a:rPr lang="en-US" dirty="0"/>
              <a:t>CLICK TO EDIT MASTER TITLE STYLE</a:t>
            </a:r>
            <a:endParaRPr lang="en-GB" dirty="0"/>
          </a:p>
        </p:txBody>
      </p:sp>
      <p:sp>
        <p:nvSpPr>
          <p:cNvPr id="5" name="TextBox 4">
            <a:extLst>
              <a:ext uri="{FF2B5EF4-FFF2-40B4-BE49-F238E27FC236}">
                <a16:creationId xmlns:a16="http://schemas.microsoft.com/office/drawing/2014/main" id="{05E57D02-EBBA-1604-599A-E94A717BC334}"/>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6" name="TextBox 5">
            <a:extLst>
              <a:ext uri="{FF2B5EF4-FFF2-40B4-BE49-F238E27FC236}">
                <a16:creationId xmlns:a16="http://schemas.microsoft.com/office/drawing/2014/main" id="{508F6D0E-C7FB-223E-5397-2559C469D844}"/>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3" name="Picture 22">
            <a:extLst>
              <a:ext uri="{FF2B5EF4-FFF2-40B4-BE49-F238E27FC236}">
                <a16:creationId xmlns:a16="http://schemas.microsoft.com/office/drawing/2014/main" id="{7C500DEF-1CE3-A874-9BF5-1E4BC7F952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Tree>
    <p:extLst>
      <p:ext uri="{BB962C8B-B14F-4D97-AF65-F5344CB8AC3E}">
        <p14:creationId xmlns:p14="http://schemas.microsoft.com/office/powerpoint/2010/main" val="693782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id="{02098C03-9C64-3C1D-55F6-B4F9668A19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Box 7">
            <a:extLst>
              <a:ext uri="{FF2B5EF4-FFF2-40B4-BE49-F238E27FC236}">
                <a16:creationId xmlns:a16="http://schemas.microsoft.com/office/drawing/2014/main" id="{F163B9CF-6729-5131-1E58-E282FFAF4B00}"/>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9" name="TextBox 8">
            <a:extLst>
              <a:ext uri="{FF2B5EF4-FFF2-40B4-BE49-F238E27FC236}">
                <a16:creationId xmlns:a16="http://schemas.microsoft.com/office/drawing/2014/main" id="{4B79B34D-1738-FB35-94F4-871022FDD683}"/>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1412939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6" name="Text Placeholder 20">
            <a:extLst>
              <a:ext uri="{FF2B5EF4-FFF2-40B4-BE49-F238E27FC236}">
                <a16:creationId xmlns:a16="http://schemas.microsoft.com/office/drawing/2014/main" id="{ABCFE5AF-1D9B-AF50-D724-5D4814C1B50B}"/>
              </a:ext>
            </a:extLst>
          </p:cNvPr>
          <p:cNvSpPr>
            <a:spLocks noGrp="1"/>
          </p:cNvSpPr>
          <p:nvPr>
            <p:ph type="body" sz="quarter" idx="23" hasCustomPrompt="1"/>
          </p:nvPr>
        </p:nvSpPr>
        <p:spPr>
          <a:xfrm>
            <a:off x="8446258" y="4384738"/>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7" name="Text Placeholder 6">
            <a:extLst>
              <a:ext uri="{FF2B5EF4-FFF2-40B4-BE49-F238E27FC236}">
                <a16:creationId xmlns:a16="http://schemas.microsoft.com/office/drawing/2014/main" id="{6B6EAF32-E6A8-D2C4-C78B-5CAE6B8FCD27}"/>
              </a:ext>
            </a:extLst>
          </p:cNvPr>
          <p:cNvSpPr>
            <a:spLocks noGrp="1"/>
          </p:cNvSpPr>
          <p:nvPr>
            <p:ph type="body" sz="quarter" idx="11" hasCustomPrompt="1"/>
          </p:nvPr>
        </p:nvSpPr>
        <p:spPr>
          <a:xfrm>
            <a:off x="8558700" y="5073423"/>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75C7D873-28A8-8EC1-F938-80B7DEA6F7CF}"/>
              </a:ext>
            </a:extLst>
          </p:cNvPr>
          <p:cNvSpPr>
            <a:spLocks noGrp="1"/>
          </p:cNvSpPr>
          <p:nvPr>
            <p:ph type="body" sz="quarter" idx="24" hasCustomPrompt="1"/>
          </p:nvPr>
        </p:nvSpPr>
        <p:spPr>
          <a:xfrm>
            <a:off x="8446258" y="2629340"/>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57AF450B-AC13-83AA-49C0-293A2D9C8C2E}"/>
              </a:ext>
            </a:extLst>
          </p:cNvPr>
          <p:cNvSpPr>
            <a:spLocks noGrp="1"/>
          </p:cNvSpPr>
          <p:nvPr>
            <p:ph type="body" sz="quarter" idx="25" hasCustomPrompt="1"/>
          </p:nvPr>
        </p:nvSpPr>
        <p:spPr>
          <a:xfrm>
            <a:off x="8558700" y="3318025"/>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Text Placeholder 20">
            <a:extLst>
              <a:ext uri="{FF2B5EF4-FFF2-40B4-BE49-F238E27FC236}">
                <a16:creationId xmlns:a16="http://schemas.microsoft.com/office/drawing/2014/main" id="{08DF74FC-07B4-6202-4E59-1F65E78321F2}"/>
              </a:ext>
            </a:extLst>
          </p:cNvPr>
          <p:cNvSpPr>
            <a:spLocks noGrp="1"/>
          </p:cNvSpPr>
          <p:nvPr>
            <p:ph type="body" sz="quarter" idx="28" hasCustomPrompt="1"/>
          </p:nvPr>
        </p:nvSpPr>
        <p:spPr>
          <a:xfrm>
            <a:off x="8446258" y="873125"/>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6" name="Text Placeholder 6">
            <a:extLst>
              <a:ext uri="{FF2B5EF4-FFF2-40B4-BE49-F238E27FC236}">
                <a16:creationId xmlns:a16="http://schemas.microsoft.com/office/drawing/2014/main" id="{7E2C1202-9ECA-ADC3-0E28-0C55B9408392}"/>
              </a:ext>
            </a:extLst>
          </p:cNvPr>
          <p:cNvSpPr>
            <a:spLocks noGrp="1"/>
          </p:cNvSpPr>
          <p:nvPr>
            <p:ph type="body" sz="quarter" idx="29" hasCustomPrompt="1"/>
          </p:nvPr>
        </p:nvSpPr>
        <p:spPr>
          <a:xfrm>
            <a:off x="8558700" y="1561810"/>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778505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6" name="Text Placeholder 20">
            <a:extLst>
              <a:ext uri="{FF2B5EF4-FFF2-40B4-BE49-F238E27FC236}">
                <a16:creationId xmlns:a16="http://schemas.microsoft.com/office/drawing/2014/main" id="{ABCFE5AF-1D9B-AF50-D724-5D4814C1B50B}"/>
              </a:ext>
            </a:extLst>
          </p:cNvPr>
          <p:cNvSpPr>
            <a:spLocks noGrp="1"/>
          </p:cNvSpPr>
          <p:nvPr>
            <p:ph type="body" sz="quarter" idx="23" hasCustomPrompt="1"/>
          </p:nvPr>
        </p:nvSpPr>
        <p:spPr>
          <a:xfrm>
            <a:off x="8446258" y="4384738"/>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7" name="Text Placeholder 6">
            <a:extLst>
              <a:ext uri="{FF2B5EF4-FFF2-40B4-BE49-F238E27FC236}">
                <a16:creationId xmlns:a16="http://schemas.microsoft.com/office/drawing/2014/main" id="{6B6EAF32-E6A8-D2C4-C78B-5CAE6B8FCD27}"/>
              </a:ext>
            </a:extLst>
          </p:cNvPr>
          <p:cNvSpPr>
            <a:spLocks noGrp="1"/>
          </p:cNvSpPr>
          <p:nvPr>
            <p:ph type="body" sz="quarter" idx="11" hasCustomPrompt="1"/>
          </p:nvPr>
        </p:nvSpPr>
        <p:spPr>
          <a:xfrm>
            <a:off x="8558700" y="5073423"/>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75C7D873-28A8-8EC1-F938-80B7DEA6F7CF}"/>
              </a:ext>
            </a:extLst>
          </p:cNvPr>
          <p:cNvSpPr>
            <a:spLocks noGrp="1"/>
          </p:cNvSpPr>
          <p:nvPr>
            <p:ph type="body" sz="quarter" idx="24" hasCustomPrompt="1"/>
          </p:nvPr>
        </p:nvSpPr>
        <p:spPr>
          <a:xfrm>
            <a:off x="8446258" y="2629340"/>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57AF450B-AC13-83AA-49C0-293A2D9C8C2E}"/>
              </a:ext>
            </a:extLst>
          </p:cNvPr>
          <p:cNvSpPr>
            <a:spLocks noGrp="1"/>
          </p:cNvSpPr>
          <p:nvPr>
            <p:ph type="body" sz="quarter" idx="25" hasCustomPrompt="1"/>
          </p:nvPr>
        </p:nvSpPr>
        <p:spPr>
          <a:xfrm>
            <a:off x="8558700" y="3318025"/>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Text Placeholder 20">
            <a:extLst>
              <a:ext uri="{FF2B5EF4-FFF2-40B4-BE49-F238E27FC236}">
                <a16:creationId xmlns:a16="http://schemas.microsoft.com/office/drawing/2014/main" id="{08DF74FC-07B4-6202-4E59-1F65E78321F2}"/>
              </a:ext>
            </a:extLst>
          </p:cNvPr>
          <p:cNvSpPr>
            <a:spLocks noGrp="1"/>
          </p:cNvSpPr>
          <p:nvPr>
            <p:ph type="body" sz="quarter" idx="28" hasCustomPrompt="1"/>
          </p:nvPr>
        </p:nvSpPr>
        <p:spPr>
          <a:xfrm>
            <a:off x="8446258" y="873125"/>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6" name="Text Placeholder 6">
            <a:extLst>
              <a:ext uri="{FF2B5EF4-FFF2-40B4-BE49-F238E27FC236}">
                <a16:creationId xmlns:a16="http://schemas.microsoft.com/office/drawing/2014/main" id="{7E2C1202-9ECA-ADC3-0E28-0C55B9408392}"/>
              </a:ext>
            </a:extLst>
          </p:cNvPr>
          <p:cNvSpPr>
            <a:spLocks noGrp="1"/>
          </p:cNvSpPr>
          <p:nvPr>
            <p:ph type="body" sz="quarter" idx="29" hasCustomPrompt="1"/>
          </p:nvPr>
        </p:nvSpPr>
        <p:spPr>
          <a:xfrm>
            <a:off x="8558700" y="1561810"/>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207075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56103"/>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70579"/>
            <a:ext cx="6763260" cy="41644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8" name="Text Placeholder 20">
            <a:extLst>
              <a:ext uri="{FF2B5EF4-FFF2-40B4-BE49-F238E27FC236}">
                <a16:creationId xmlns:a16="http://schemas.microsoft.com/office/drawing/2014/main" id="{D87E9435-B4F3-6D2E-BFA4-192953EA926F}"/>
              </a:ext>
            </a:extLst>
          </p:cNvPr>
          <p:cNvSpPr>
            <a:spLocks noGrp="1"/>
          </p:cNvSpPr>
          <p:nvPr>
            <p:ph type="body" sz="quarter" idx="23" hasCustomPrompt="1"/>
          </p:nvPr>
        </p:nvSpPr>
        <p:spPr>
          <a:xfrm>
            <a:off x="8446258" y="4384738"/>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9" name="Text Placeholder 6">
            <a:extLst>
              <a:ext uri="{FF2B5EF4-FFF2-40B4-BE49-F238E27FC236}">
                <a16:creationId xmlns:a16="http://schemas.microsoft.com/office/drawing/2014/main" id="{380E8960-FCEB-2D44-ED5E-BC0E372254B7}"/>
              </a:ext>
            </a:extLst>
          </p:cNvPr>
          <p:cNvSpPr>
            <a:spLocks noGrp="1"/>
          </p:cNvSpPr>
          <p:nvPr>
            <p:ph type="body" sz="quarter" idx="11" hasCustomPrompt="1"/>
          </p:nvPr>
        </p:nvSpPr>
        <p:spPr>
          <a:xfrm>
            <a:off x="8558700" y="5073423"/>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EAF4A024-89E9-2A2E-096E-71DAE06D6058}"/>
              </a:ext>
            </a:extLst>
          </p:cNvPr>
          <p:cNvSpPr>
            <a:spLocks noGrp="1"/>
          </p:cNvSpPr>
          <p:nvPr>
            <p:ph type="body" sz="quarter" idx="24" hasCustomPrompt="1"/>
          </p:nvPr>
        </p:nvSpPr>
        <p:spPr>
          <a:xfrm>
            <a:off x="8446258" y="2629340"/>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7B7CA125-D42C-22BF-4256-F64417D550D6}"/>
              </a:ext>
            </a:extLst>
          </p:cNvPr>
          <p:cNvSpPr>
            <a:spLocks noGrp="1"/>
          </p:cNvSpPr>
          <p:nvPr>
            <p:ph type="body" sz="quarter" idx="25" hasCustomPrompt="1"/>
          </p:nvPr>
        </p:nvSpPr>
        <p:spPr>
          <a:xfrm>
            <a:off x="8558700" y="3318025"/>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Text Placeholder 20">
            <a:extLst>
              <a:ext uri="{FF2B5EF4-FFF2-40B4-BE49-F238E27FC236}">
                <a16:creationId xmlns:a16="http://schemas.microsoft.com/office/drawing/2014/main" id="{55C843BD-9142-4B14-0376-43BDE4D1D086}"/>
              </a:ext>
            </a:extLst>
          </p:cNvPr>
          <p:cNvSpPr>
            <a:spLocks noGrp="1"/>
          </p:cNvSpPr>
          <p:nvPr>
            <p:ph type="body" sz="quarter" idx="28" hasCustomPrompt="1"/>
          </p:nvPr>
        </p:nvSpPr>
        <p:spPr>
          <a:xfrm>
            <a:off x="8446258" y="873125"/>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6" name="Text Placeholder 6">
            <a:extLst>
              <a:ext uri="{FF2B5EF4-FFF2-40B4-BE49-F238E27FC236}">
                <a16:creationId xmlns:a16="http://schemas.microsoft.com/office/drawing/2014/main" id="{F74918AD-5A02-09A4-FC66-54AC40880EA7}"/>
              </a:ext>
            </a:extLst>
          </p:cNvPr>
          <p:cNvSpPr>
            <a:spLocks noGrp="1"/>
          </p:cNvSpPr>
          <p:nvPr>
            <p:ph type="body" sz="quarter" idx="29" hasCustomPrompt="1"/>
          </p:nvPr>
        </p:nvSpPr>
        <p:spPr>
          <a:xfrm>
            <a:off x="8558700" y="1561810"/>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113629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26458" y="365125"/>
            <a:ext cx="6763260" cy="531813"/>
          </a:xfrm>
        </p:spPr>
        <p:txBody>
          <a:body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8" name="Text Placeholder 20">
            <a:extLst>
              <a:ext uri="{FF2B5EF4-FFF2-40B4-BE49-F238E27FC236}">
                <a16:creationId xmlns:a16="http://schemas.microsoft.com/office/drawing/2014/main" id="{D87E9435-B4F3-6D2E-BFA4-192953EA926F}"/>
              </a:ext>
            </a:extLst>
          </p:cNvPr>
          <p:cNvSpPr>
            <a:spLocks noGrp="1"/>
          </p:cNvSpPr>
          <p:nvPr>
            <p:ph type="body" sz="quarter" idx="23" hasCustomPrompt="1"/>
          </p:nvPr>
        </p:nvSpPr>
        <p:spPr>
          <a:xfrm>
            <a:off x="8446258" y="4384738"/>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9" name="Text Placeholder 6">
            <a:extLst>
              <a:ext uri="{FF2B5EF4-FFF2-40B4-BE49-F238E27FC236}">
                <a16:creationId xmlns:a16="http://schemas.microsoft.com/office/drawing/2014/main" id="{380E8960-FCEB-2D44-ED5E-BC0E372254B7}"/>
              </a:ext>
            </a:extLst>
          </p:cNvPr>
          <p:cNvSpPr>
            <a:spLocks noGrp="1"/>
          </p:cNvSpPr>
          <p:nvPr>
            <p:ph type="body" sz="quarter" idx="11" hasCustomPrompt="1"/>
          </p:nvPr>
        </p:nvSpPr>
        <p:spPr>
          <a:xfrm>
            <a:off x="8558700" y="5073423"/>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EAF4A024-89E9-2A2E-096E-71DAE06D6058}"/>
              </a:ext>
            </a:extLst>
          </p:cNvPr>
          <p:cNvSpPr>
            <a:spLocks noGrp="1"/>
          </p:cNvSpPr>
          <p:nvPr>
            <p:ph type="body" sz="quarter" idx="24" hasCustomPrompt="1"/>
          </p:nvPr>
        </p:nvSpPr>
        <p:spPr>
          <a:xfrm>
            <a:off x="8446258" y="2629340"/>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7B7CA125-D42C-22BF-4256-F64417D550D6}"/>
              </a:ext>
            </a:extLst>
          </p:cNvPr>
          <p:cNvSpPr>
            <a:spLocks noGrp="1"/>
          </p:cNvSpPr>
          <p:nvPr>
            <p:ph type="body" sz="quarter" idx="25" hasCustomPrompt="1"/>
          </p:nvPr>
        </p:nvSpPr>
        <p:spPr>
          <a:xfrm>
            <a:off x="8558700" y="3318025"/>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5" name="Text Placeholder 20">
            <a:extLst>
              <a:ext uri="{FF2B5EF4-FFF2-40B4-BE49-F238E27FC236}">
                <a16:creationId xmlns:a16="http://schemas.microsoft.com/office/drawing/2014/main" id="{55C843BD-9142-4B14-0376-43BDE4D1D086}"/>
              </a:ext>
            </a:extLst>
          </p:cNvPr>
          <p:cNvSpPr>
            <a:spLocks noGrp="1"/>
          </p:cNvSpPr>
          <p:nvPr>
            <p:ph type="body" sz="quarter" idx="28" hasCustomPrompt="1"/>
          </p:nvPr>
        </p:nvSpPr>
        <p:spPr>
          <a:xfrm>
            <a:off x="8446258" y="873125"/>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6" name="Text Placeholder 6">
            <a:extLst>
              <a:ext uri="{FF2B5EF4-FFF2-40B4-BE49-F238E27FC236}">
                <a16:creationId xmlns:a16="http://schemas.microsoft.com/office/drawing/2014/main" id="{F74918AD-5A02-09A4-FC66-54AC40880EA7}"/>
              </a:ext>
            </a:extLst>
          </p:cNvPr>
          <p:cNvSpPr>
            <a:spLocks noGrp="1"/>
          </p:cNvSpPr>
          <p:nvPr>
            <p:ph type="body" sz="quarter" idx="29" hasCustomPrompt="1"/>
          </p:nvPr>
        </p:nvSpPr>
        <p:spPr>
          <a:xfrm>
            <a:off x="8558700" y="1561810"/>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19" name="Content Placeholder 2">
            <a:extLst>
              <a:ext uri="{FF2B5EF4-FFF2-40B4-BE49-F238E27FC236}">
                <a16:creationId xmlns:a16="http://schemas.microsoft.com/office/drawing/2014/main" id="{4205283C-4FA8-7510-4B93-43866FEA0799}"/>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0">
            <a:extLst>
              <a:ext uri="{FF2B5EF4-FFF2-40B4-BE49-F238E27FC236}">
                <a16:creationId xmlns:a16="http://schemas.microsoft.com/office/drawing/2014/main" id="{F66ECB4E-246B-49E4-D53D-D4D5E700B0F8}"/>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21" name="Rectangle 20">
            <a:extLst>
              <a:ext uri="{FF2B5EF4-FFF2-40B4-BE49-F238E27FC236}">
                <a16:creationId xmlns:a16="http://schemas.microsoft.com/office/drawing/2014/main" id="{4691E980-BA89-9993-FC1F-11E31793CDAF}"/>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2">
            <a:extLst>
              <a:ext uri="{FF2B5EF4-FFF2-40B4-BE49-F238E27FC236}">
                <a16:creationId xmlns:a16="http://schemas.microsoft.com/office/drawing/2014/main" id="{92369462-C067-0141-8D0F-6BAE8667B079}"/>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7659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0">
            <a:extLst>
              <a:ext uri="{FF2B5EF4-FFF2-40B4-BE49-F238E27FC236}">
                <a16:creationId xmlns:a16="http://schemas.microsoft.com/office/drawing/2014/main" id="{4551DFE9-D96D-D775-5775-69E992C7BA23}"/>
              </a:ext>
            </a:extLst>
          </p:cNvPr>
          <p:cNvSpPr>
            <a:spLocks noGrp="1"/>
          </p:cNvSpPr>
          <p:nvPr>
            <p:ph type="body" sz="quarter" idx="23" hasCustomPrompt="1"/>
          </p:nvPr>
        </p:nvSpPr>
        <p:spPr>
          <a:xfrm>
            <a:off x="8446258" y="3519499"/>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8" name="Text Placeholder 6">
            <a:extLst>
              <a:ext uri="{FF2B5EF4-FFF2-40B4-BE49-F238E27FC236}">
                <a16:creationId xmlns:a16="http://schemas.microsoft.com/office/drawing/2014/main" id="{BF80A94A-6E7B-1126-7D83-BDAE1B9C966C}"/>
              </a:ext>
            </a:extLst>
          </p:cNvPr>
          <p:cNvSpPr>
            <a:spLocks noGrp="1"/>
          </p:cNvSpPr>
          <p:nvPr>
            <p:ph type="body" sz="quarter" idx="11" hasCustomPrompt="1"/>
          </p:nvPr>
        </p:nvSpPr>
        <p:spPr>
          <a:xfrm>
            <a:off x="8558700" y="4208184"/>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9" name="Text Placeholder 20">
            <a:extLst>
              <a:ext uri="{FF2B5EF4-FFF2-40B4-BE49-F238E27FC236}">
                <a16:creationId xmlns:a16="http://schemas.microsoft.com/office/drawing/2014/main" id="{4E029907-91ED-CA32-EB17-CF1778BA9D05}"/>
              </a:ext>
            </a:extLst>
          </p:cNvPr>
          <p:cNvSpPr>
            <a:spLocks noGrp="1"/>
          </p:cNvSpPr>
          <p:nvPr>
            <p:ph type="body" sz="quarter" idx="24" hasCustomPrompt="1"/>
          </p:nvPr>
        </p:nvSpPr>
        <p:spPr>
          <a:xfrm>
            <a:off x="8446258" y="1764101"/>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0" name="Text Placeholder 6">
            <a:extLst>
              <a:ext uri="{FF2B5EF4-FFF2-40B4-BE49-F238E27FC236}">
                <a16:creationId xmlns:a16="http://schemas.microsoft.com/office/drawing/2014/main" id="{3E0C7AA5-938E-6C32-7284-070DA634CE50}"/>
              </a:ext>
            </a:extLst>
          </p:cNvPr>
          <p:cNvSpPr>
            <a:spLocks noGrp="1"/>
          </p:cNvSpPr>
          <p:nvPr>
            <p:ph type="body" sz="quarter" idx="25" hasCustomPrompt="1"/>
          </p:nvPr>
        </p:nvSpPr>
        <p:spPr>
          <a:xfrm>
            <a:off x="8558700" y="2452786"/>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Tree>
    <p:extLst>
      <p:ext uri="{BB962C8B-B14F-4D97-AF65-F5344CB8AC3E}">
        <p14:creationId xmlns:p14="http://schemas.microsoft.com/office/powerpoint/2010/main" val="28096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484BC7-8AC1-890A-A388-FA90E90C26F4}"/>
              </a:ext>
            </a:extLst>
          </p:cNvPr>
          <p:cNvSpPr>
            <a:spLocks noGrp="1"/>
          </p:cNvSpPr>
          <p:nvPr>
            <p:ph type="dt" sz="half" idx="10"/>
          </p:nvPr>
        </p:nvSpPr>
        <p:spPr/>
        <p:txBody>
          <a:bodyPr lIns="0"/>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2B194EA1-6DDB-5D2D-B2BF-6E99D5690AC8}"/>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itle 12">
            <a:extLst>
              <a:ext uri="{FF2B5EF4-FFF2-40B4-BE49-F238E27FC236}">
                <a16:creationId xmlns:a16="http://schemas.microsoft.com/office/drawing/2014/main" id="{CBFE0549-78CB-3C0A-0EE1-99DDDA8B1F1E}"/>
              </a:ext>
            </a:extLst>
          </p:cNvPr>
          <p:cNvSpPr txBox="1">
            <a:spLocks/>
          </p:cNvSpPr>
          <p:nvPr userDrawn="1"/>
        </p:nvSpPr>
        <p:spPr>
          <a:xfrm>
            <a:off x="528711" y="2200608"/>
            <a:ext cx="7367514" cy="1228392"/>
          </a:xfrm>
          <a:prstGeom prst="rect">
            <a:avLst/>
          </a:prstGeom>
        </p:spPr>
        <p:txBody>
          <a:bodyPr vert="horz" lIns="0" tIns="45720" rIns="91440" bIns="45720" rtlCol="0" anchor="t">
            <a:normAutofit lnSpcReduction="10000"/>
          </a:bodyPr>
          <a:lstStyle>
            <a:lvl1pPr algn="l" defTabSz="914400" rtl="0" eaLnBrk="1" latinLnBrk="0" hangingPunct="1">
              <a:lnSpc>
                <a:spcPct val="90000"/>
              </a:lnSpc>
              <a:spcBef>
                <a:spcPct val="0"/>
              </a:spcBef>
              <a:buNone/>
              <a:defRPr sz="4500" kern="1200">
                <a:solidFill>
                  <a:schemeClr val="bg1"/>
                </a:solidFill>
                <a:latin typeface="+mj-lt"/>
                <a:ea typeface="+mj-ea"/>
                <a:cs typeface="+mj-cs"/>
              </a:defRPr>
            </a:lvl1pPr>
          </a:lstStyle>
          <a:p>
            <a:r>
              <a:rPr lang="en-GB" dirty="0"/>
              <a:t>CLICK TO EDIT SECTION HEADING TITLE STYLE</a:t>
            </a:r>
            <a:endParaRPr lang="en-US" dirty="0"/>
          </a:p>
        </p:txBody>
      </p:sp>
      <p:sp>
        <p:nvSpPr>
          <p:cNvPr id="6" name="Text Placeholder 2">
            <a:extLst>
              <a:ext uri="{FF2B5EF4-FFF2-40B4-BE49-F238E27FC236}">
                <a16:creationId xmlns:a16="http://schemas.microsoft.com/office/drawing/2014/main" id="{D78E96CE-A2F8-46F8-ED3E-B5EBC3D4E147}"/>
              </a:ext>
            </a:extLst>
          </p:cNvPr>
          <p:cNvSpPr>
            <a:spLocks noGrp="1"/>
          </p:cNvSpPr>
          <p:nvPr>
            <p:ph type="body" sz="quarter" idx="16" hasCustomPrompt="1"/>
          </p:nvPr>
        </p:nvSpPr>
        <p:spPr>
          <a:xfrm>
            <a:off x="515938" y="1696284"/>
            <a:ext cx="7367587" cy="288000"/>
          </a:xfrm>
        </p:spPr>
        <p:txBody>
          <a:bodyPr lIns="0" anchor="t">
            <a:noAutofit/>
          </a:bodyPr>
          <a:lstStyle>
            <a:lvl1pPr marL="0" indent="0">
              <a:buNone/>
              <a:defRPr b="1" baseline="0">
                <a:solidFill>
                  <a:schemeClr val="accent1"/>
                </a:solidFill>
              </a:defRPr>
            </a:lvl1pPr>
          </a:lstStyle>
          <a:p>
            <a:pPr lvl="0"/>
            <a:r>
              <a:rPr lang="en-GB" dirty="0"/>
              <a:t>Section #</a:t>
            </a:r>
            <a:endParaRPr lang="en-US" dirty="0"/>
          </a:p>
        </p:txBody>
      </p:sp>
      <p:pic>
        <p:nvPicPr>
          <p:cNvPr id="2" name="Picture 22">
            <a:extLst>
              <a:ext uri="{FF2B5EF4-FFF2-40B4-BE49-F238E27FC236}">
                <a16:creationId xmlns:a16="http://schemas.microsoft.com/office/drawing/2014/main" id="{7CB855BD-1AFC-D652-C1BC-0A241BDB63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144795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6" name="Text Placeholder 20">
            <a:extLst>
              <a:ext uri="{FF2B5EF4-FFF2-40B4-BE49-F238E27FC236}">
                <a16:creationId xmlns:a16="http://schemas.microsoft.com/office/drawing/2014/main" id="{ABCFE5AF-1D9B-AF50-D724-5D4814C1B50B}"/>
              </a:ext>
            </a:extLst>
          </p:cNvPr>
          <p:cNvSpPr>
            <a:spLocks noGrp="1"/>
          </p:cNvSpPr>
          <p:nvPr>
            <p:ph type="body" sz="quarter" idx="23" hasCustomPrompt="1"/>
          </p:nvPr>
        </p:nvSpPr>
        <p:spPr>
          <a:xfrm>
            <a:off x="8446258" y="3519499"/>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7" name="Text Placeholder 6">
            <a:extLst>
              <a:ext uri="{FF2B5EF4-FFF2-40B4-BE49-F238E27FC236}">
                <a16:creationId xmlns:a16="http://schemas.microsoft.com/office/drawing/2014/main" id="{6B6EAF32-E6A8-D2C4-C78B-5CAE6B8FCD27}"/>
              </a:ext>
            </a:extLst>
          </p:cNvPr>
          <p:cNvSpPr>
            <a:spLocks noGrp="1"/>
          </p:cNvSpPr>
          <p:nvPr>
            <p:ph type="body" sz="quarter" idx="11" hasCustomPrompt="1"/>
          </p:nvPr>
        </p:nvSpPr>
        <p:spPr>
          <a:xfrm>
            <a:off x="8558700" y="4208184"/>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75C7D873-28A8-8EC1-F938-80B7DEA6F7CF}"/>
              </a:ext>
            </a:extLst>
          </p:cNvPr>
          <p:cNvSpPr>
            <a:spLocks noGrp="1"/>
          </p:cNvSpPr>
          <p:nvPr>
            <p:ph type="body" sz="quarter" idx="24" hasCustomPrompt="1"/>
          </p:nvPr>
        </p:nvSpPr>
        <p:spPr>
          <a:xfrm>
            <a:off x="8446258" y="1764101"/>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57AF450B-AC13-83AA-49C0-293A2D9C8C2E}"/>
              </a:ext>
            </a:extLst>
          </p:cNvPr>
          <p:cNvSpPr>
            <a:spLocks noGrp="1"/>
          </p:cNvSpPr>
          <p:nvPr>
            <p:ph type="body" sz="quarter" idx="25" hasCustomPrompt="1"/>
          </p:nvPr>
        </p:nvSpPr>
        <p:spPr>
          <a:xfrm>
            <a:off x="8558700" y="2452786"/>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3381147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
        <p:nvSpPr>
          <p:cNvPr id="6" name="Text Placeholder 20">
            <a:extLst>
              <a:ext uri="{FF2B5EF4-FFF2-40B4-BE49-F238E27FC236}">
                <a16:creationId xmlns:a16="http://schemas.microsoft.com/office/drawing/2014/main" id="{ABCFE5AF-1D9B-AF50-D724-5D4814C1B50B}"/>
              </a:ext>
            </a:extLst>
          </p:cNvPr>
          <p:cNvSpPr>
            <a:spLocks noGrp="1"/>
          </p:cNvSpPr>
          <p:nvPr>
            <p:ph type="body" sz="quarter" idx="23" hasCustomPrompt="1"/>
          </p:nvPr>
        </p:nvSpPr>
        <p:spPr>
          <a:xfrm>
            <a:off x="8446258" y="3519499"/>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7" name="Text Placeholder 6">
            <a:extLst>
              <a:ext uri="{FF2B5EF4-FFF2-40B4-BE49-F238E27FC236}">
                <a16:creationId xmlns:a16="http://schemas.microsoft.com/office/drawing/2014/main" id="{6B6EAF32-E6A8-D2C4-C78B-5CAE6B8FCD27}"/>
              </a:ext>
            </a:extLst>
          </p:cNvPr>
          <p:cNvSpPr>
            <a:spLocks noGrp="1"/>
          </p:cNvSpPr>
          <p:nvPr>
            <p:ph type="body" sz="quarter" idx="11" hasCustomPrompt="1"/>
          </p:nvPr>
        </p:nvSpPr>
        <p:spPr>
          <a:xfrm>
            <a:off x="8558700" y="4208184"/>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3" name="Text Placeholder 20">
            <a:extLst>
              <a:ext uri="{FF2B5EF4-FFF2-40B4-BE49-F238E27FC236}">
                <a16:creationId xmlns:a16="http://schemas.microsoft.com/office/drawing/2014/main" id="{75C7D873-28A8-8EC1-F938-80B7DEA6F7CF}"/>
              </a:ext>
            </a:extLst>
          </p:cNvPr>
          <p:cNvSpPr>
            <a:spLocks noGrp="1"/>
          </p:cNvSpPr>
          <p:nvPr>
            <p:ph type="body" sz="quarter" idx="24" hasCustomPrompt="1"/>
          </p:nvPr>
        </p:nvSpPr>
        <p:spPr>
          <a:xfrm>
            <a:off x="8446258" y="1764101"/>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4" name="Text Placeholder 6">
            <a:extLst>
              <a:ext uri="{FF2B5EF4-FFF2-40B4-BE49-F238E27FC236}">
                <a16:creationId xmlns:a16="http://schemas.microsoft.com/office/drawing/2014/main" id="{57AF450B-AC13-83AA-49C0-293A2D9C8C2E}"/>
              </a:ext>
            </a:extLst>
          </p:cNvPr>
          <p:cNvSpPr>
            <a:spLocks noGrp="1"/>
          </p:cNvSpPr>
          <p:nvPr>
            <p:ph type="body" sz="quarter" idx="25" hasCustomPrompt="1"/>
          </p:nvPr>
        </p:nvSpPr>
        <p:spPr>
          <a:xfrm>
            <a:off x="8558700" y="2452786"/>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76906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26458"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57622"/>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72098"/>
            <a:ext cx="6763260" cy="416294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5" name="Text Placeholder 20">
            <a:extLst>
              <a:ext uri="{FF2B5EF4-FFF2-40B4-BE49-F238E27FC236}">
                <a16:creationId xmlns:a16="http://schemas.microsoft.com/office/drawing/2014/main" id="{D68E5A72-9217-940B-9962-A06DF532A48C}"/>
              </a:ext>
            </a:extLst>
          </p:cNvPr>
          <p:cNvSpPr>
            <a:spLocks noGrp="1"/>
          </p:cNvSpPr>
          <p:nvPr>
            <p:ph type="body" sz="quarter" idx="23" hasCustomPrompt="1"/>
          </p:nvPr>
        </p:nvSpPr>
        <p:spPr>
          <a:xfrm>
            <a:off x="8446258" y="3519499"/>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6" name="Text Placeholder 6">
            <a:extLst>
              <a:ext uri="{FF2B5EF4-FFF2-40B4-BE49-F238E27FC236}">
                <a16:creationId xmlns:a16="http://schemas.microsoft.com/office/drawing/2014/main" id="{D5D9252F-5572-D7B1-C383-74829AE83D8E}"/>
              </a:ext>
            </a:extLst>
          </p:cNvPr>
          <p:cNvSpPr>
            <a:spLocks noGrp="1"/>
          </p:cNvSpPr>
          <p:nvPr>
            <p:ph type="body" sz="quarter" idx="11" hasCustomPrompt="1"/>
          </p:nvPr>
        </p:nvSpPr>
        <p:spPr>
          <a:xfrm>
            <a:off x="8558700" y="4208184"/>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
        <p:nvSpPr>
          <p:cNvPr id="10" name="Text Placeholder 20">
            <a:extLst>
              <a:ext uri="{FF2B5EF4-FFF2-40B4-BE49-F238E27FC236}">
                <a16:creationId xmlns:a16="http://schemas.microsoft.com/office/drawing/2014/main" id="{3BE5D568-BB9C-C151-5AE8-74D85D218080}"/>
              </a:ext>
            </a:extLst>
          </p:cNvPr>
          <p:cNvSpPr>
            <a:spLocks noGrp="1"/>
          </p:cNvSpPr>
          <p:nvPr>
            <p:ph type="body" sz="quarter" idx="24" hasCustomPrompt="1"/>
          </p:nvPr>
        </p:nvSpPr>
        <p:spPr>
          <a:xfrm>
            <a:off x="8446258" y="1764101"/>
            <a:ext cx="3196685" cy="585788"/>
          </a:xfrm>
        </p:spPr>
        <p:txBody>
          <a:bodyPr anchor="b">
            <a:noAutofit/>
          </a:bodyPr>
          <a:lstStyle>
            <a:lvl1pPr marL="0" indent="0" algn="ctr">
              <a:buNone/>
              <a:defRPr sz="4500">
                <a:solidFill>
                  <a:schemeClr val="accent1"/>
                </a:solidFill>
                <a:latin typeface="+mj-lt"/>
              </a:defRPr>
            </a:lvl1pPr>
          </a:lstStyle>
          <a:p>
            <a:pPr lvl="0"/>
            <a:r>
              <a:rPr lang="en-GB" dirty="0"/>
              <a:t>X%</a:t>
            </a:r>
            <a:endParaRPr lang="en-US" dirty="0"/>
          </a:p>
        </p:txBody>
      </p:sp>
      <p:sp>
        <p:nvSpPr>
          <p:cNvPr id="17" name="Text Placeholder 6">
            <a:extLst>
              <a:ext uri="{FF2B5EF4-FFF2-40B4-BE49-F238E27FC236}">
                <a16:creationId xmlns:a16="http://schemas.microsoft.com/office/drawing/2014/main" id="{5024391B-89EB-A063-E6BC-85D89E58DDAC}"/>
              </a:ext>
            </a:extLst>
          </p:cNvPr>
          <p:cNvSpPr>
            <a:spLocks noGrp="1"/>
          </p:cNvSpPr>
          <p:nvPr>
            <p:ph type="body" sz="quarter" idx="25" hasCustomPrompt="1"/>
          </p:nvPr>
        </p:nvSpPr>
        <p:spPr>
          <a:xfrm>
            <a:off x="8558700" y="2452786"/>
            <a:ext cx="2971800" cy="585788"/>
          </a:xfrm>
        </p:spPr>
        <p:txBody>
          <a:bodyP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lang="en-MY" sz="1600" b="0" i="0" smtClean="0">
                <a:solidFill>
                  <a:schemeClr val="bg1"/>
                </a:solidFill>
                <a:effectLst/>
              </a:defRPr>
            </a:lvl1pPr>
          </a:lstStyle>
          <a:p>
            <a:r>
              <a:rPr lang="en-MY" dirty="0" err="1">
                <a:solidFill>
                  <a:srgbClr val="FFFFFF"/>
                </a:solidFill>
                <a:effectLst/>
                <a:latin typeface="Catamaran" pitchFamily="2" charset="77"/>
              </a:rPr>
              <a:t>Bodycopy</a:t>
            </a:r>
            <a:r>
              <a:rPr lang="en-MY" dirty="0">
                <a:solidFill>
                  <a:srgbClr val="FFFFFF"/>
                </a:solidFill>
                <a:effectLst/>
                <a:latin typeface="Catamaran" pitchFamily="2" charset="77"/>
              </a:rPr>
              <a:t> 16PT </a:t>
            </a:r>
            <a:r>
              <a:rPr lang="en-MY" dirty="0" err="1">
                <a:solidFill>
                  <a:srgbClr val="FFFFFF"/>
                </a:solidFill>
                <a:effectLst/>
                <a:latin typeface="Catamaran" pitchFamily="2" charset="77"/>
              </a:rPr>
              <a:t>niate</a:t>
            </a:r>
            <a:r>
              <a:rPr lang="en-MY" dirty="0">
                <a:solidFill>
                  <a:srgbClr val="FFFFFF"/>
                </a:solidFill>
                <a:effectLst/>
                <a:latin typeface="Catamaran" pitchFamily="2" charset="77"/>
              </a:rPr>
              <a:t> vit, </a:t>
            </a:r>
          </a:p>
          <a:p>
            <a:r>
              <a:rPr lang="en-MY" dirty="0" err="1">
                <a:solidFill>
                  <a:srgbClr val="FFFFFF"/>
                </a:solidFill>
                <a:effectLst/>
                <a:latin typeface="Catamaran" pitchFamily="2" charset="77"/>
              </a:rPr>
              <a:t>nimil</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molor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autem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etur</a:t>
            </a:r>
            <a:endParaRPr lang="en-MY" dirty="0">
              <a:solidFill>
                <a:srgbClr val="FFFFFF"/>
              </a:solidFill>
              <a:effectLst/>
              <a:latin typeface="Catamaran" pitchFamily="2" charset="77"/>
            </a:endParaRPr>
          </a:p>
        </p:txBody>
      </p:sp>
    </p:spTree>
    <p:extLst>
      <p:ext uri="{BB962C8B-B14F-4D97-AF65-F5344CB8AC3E}">
        <p14:creationId xmlns:p14="http://schemas.microsoft.com/office/powerpoint/2010/main" val="95465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6" name="Picture Placeholder 7">
            <a:extLst>
              <a:ext uri="{FF2B5EF4-FFF2-40B4-BE49-F238E27FC236}">
                <a16:creationId xmlns:a16="http://schemas.microsoft.com/office/drawing/2014/main" id="{5C9D289F-F1B2-AC26-727D-8E86EC910A3F}"/>
              </a:ext>
            </a:extLst>
          </p:cNvPr>
          <p:cNvSpPr>
            <a:spLocks noGrp="1" noChangeAspect="1"/>
          </p:cNvSpPr>
          <p:nvPr>
            <p:ph type="pic" sz="quarter" idx="27" hasCustomPrompt="1"/>
          </p:nvPr>
        </p:nvSpPr>
        <p:spPr>
          <a:xfrm>
            <a:off x="9098572"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Tree>
    <p:extLst>
      <p:ext uri="{BB962C8B-B14F-4D97-AF65-F5344CB8AC3E}">
        <p14:creationId xmlns:p14="http://schemas.microsoft.com/office/powerpoint/2010/main" val="1674689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Picture Placeholder 7">
            <a:extLst>
              <a:ext uri="{FF2B5EF4-FFF2-40B4-BE49-F238E27FC236}">
                <a16:creationId xmlns:a16="http://schemas.microsoft.com/office/drawing/2014/main" id="{12DC86F2-D3FA-D24B-BE78-3877C996779B}"/>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Tree>
    <p:extLst>
      <p:ext uri="{BB962C8B-B14F-4D97-AF65-F5344CB8AC3E}">
        <p14:creationId xmlns:p14="http://schemas.microsoft.com/office/powerpoint/2010/main" val="2610764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a:extLst>
              <a:ext uri="{FF2B5EF4-FFF2-40B4-BE49-F238E27FC236}">
                <a16:creationId xmlns:a16="http://schemas.microsoft.com/office/drawing/2014/main" id="{2039864F-4B2F-E7F1-1A58-F80C34D261B6}"/>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Tree>
    <p:extLst>
      <p:ext uri="{BB962C8B-B14F-4D97-AF65-F5344CB8AC3E}">
        <p14:creationId xmlns:p14="http://schemas.microsoft.com/office/powerpoint/2010/main" val="2137615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26458"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406783"/>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799303"/>
            <a:ext cx="6763260" cy="42357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8" name="Picture Placeholder 7">
            <a:extLst>
              <a:ext uri="{FF2B5EF4-FFF2-40B4-BE49-F238E27FC236}">
                <a16:creationId xmlns:a16="http://schemas.microsoft.com/office/drawing/2014/main" id="{C721588D-FC1E-2C8D-0B0D-AB8F0AE03DF9}"/>
              </a:ext>
            </a:extLst>
          </p:cNvPr>
          <p:cNvSpPr>
            <a:spLocks noGrp="1" noChangeAspect="1"/>
          </p:cNvSpPr>
          <p:nvPr>
            <p:ph type="pic" sz="quarter" idx="27" hasCustomPrompt="1"/>
          </p:nvPr>
        </p:nvSpPr>
        <p:spPr>
          <a:xfrm>
            <a:off x="8968870" y="2349000"/>
            <a:ext cx="2151459" cy="2160000"/>
          </a:xfrm>
        </p:spPr>
        <p:txBody>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Insert Picture &gt; Picture from File…</a:t>
            </a:r>
          </a:p>
        </p:txBody>
      </p:sp>
    </p:spTree>
    <p:extLst>
      <p:ext uri="{BB962C8B-B14F-4D97-AF65-F5344CB8AC3E}">
        <p14:creationId xmlns:p14="http://schemas.microsoft.com/office/powerpoint/2010/main" val="286506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105385FC-1C9A-81F4-B37C-3EBAA40579FA}"/>
              </a:ext>
            </a:extLst>
          </p:cNvPr>
          <p:cNvSpPr>
            <a:spLocks noGrp="1"/>
          </p:cNvSpPr>
          <p:nvPr>
            <p:ph type="body" idx="10"/>
          </p:nvPr>
        </p:nvSpPr>
        <p:spPr>
          <a:xfrm>
            <a:off x="8180930" y="1205707"/>
            <a:ext cx="3701268"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22B1FD7D-552A-9395-1212-DF0C035F6E2E}"/>
              </a:ext>
            </a:extLst>
          </p:cNvPr>
          <p:cNvSpPr>
            <a:spLocks noGrp="1"/>
          </p:cNvSpPr>
          <p:nvPr>
            <p:ph sz="half" idx="2"/>
          </p:nvPr>
        </p:nvSpPr>
        <p:spPr>
          <a:xfrm>
            <a:off x="8180930" y="1847832"/>
            <a:ext cx="3701268" cy="4187209"/>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2312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6" name="Text Placeholder 2">
            <a:extLst>
              <a:ext uri="{FF2B5EF4-FFF2-40B4-BE49-F238E27FC236}">
                <a16:creationId xmlns:a16="http://schemas.microsoft.com/office/drawing/2014/main" id="{9CE695A5-02DD-99A4-556A-E43320289815}"/>
              </a:ext>
            </a:extLst>
          </p:cNvPr>
          <p:cNvSpPr>
            <a:spLocks noGrp="1"/>
          </p:cNvSpPr>
          <p:nvPr>
            <p:ph type="body" idx="10"/>
          </p:nvPr>
        </p:nvSpPr>
        <p:spPr>
          <a:xfrm>
            <a:off x="8180930" y="1205707"/>
            <a:ext cx="3701268"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D3CBF773-C5DE-7B14-DCEB-6496CF04C09D}"/>
              </a:ext>
            </a:extLst>
          </p:cNvPr>
          <p:cNvSpPr>
            <a:spLocks noGrp="1"/>
          </p:cNvSpPr>
          <p:nvPr>
            <p:ph sz="half" idx="2"/>
          </p:nvPr>
        </p:nvSpPr>
        <p:spPr>
          <a:xfrm>
            <a:off x="8180930" y="1847832"/>
            <a:ext cx="3701268" cy="4187209"/>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5800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D7B0E68A-1739-0470-CB60-DCEEF889B622}"/>
              </a:ext>
            </a:extLst>
          </p:cNvPr>
          <p:cNvSpPr>
            <a:spLocks noGrp="1"/>
          </p:cNvSpPr>
          <p:nvPr>
            <p:ph type="body" idx="10"/>
          </p:nvPr>
        </p:nvSpPr>
        <p:spPr>
          <a:xfrm>
            <a:off x="8180930" y="1205707"/>
            <a:ext cx="3701268"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745B0DFF-8674-AA04-9190-F6042426D97A}"/>
              </a:ext>
            </a:extLst>
          </p:cNvPr>
          <p:cNvSpPr>
            <a:spLocks noGrp="1"/>
          </p:cNvSpPr>
          <p:nvPr>
            <p:ph sz="half" idx="2"/>
          </p:nvPr>
        </p:nvSpPr>
        <p:spPr>
          <a:xfrm>
            <a:off x="8180930" y="1847832"/>
            <a:ext cx="3701268" cy="4187209"/>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6571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0">
              <a:schemeClr val="accent4"/>
            </a:gs>
            <a:gs pos="100000">
              <a:schemeClr val="tx2"/>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484BC7-8AC1-890A-A388-FA90E90C26F4}"/>
              </a:ext>
            </a:extLst>
          </p:cNvPr>
          <p:cNvSpPr>
            <a:spLocks noGrp="1"/>
          </p:cNvSpPr>
          <p:nvPr>
            <p:ph type="dt" sz="half" idx="10"/>
          </p:nvPr>
        </p:nvSpPr>
        <p:spPr/>
        <p:txBody>
          <a:bodyPr lIns="0"/>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2B194EA1-6DDB-5D2D-B2BF-6E99D5690AC8}"/>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itle 12">
            <a:extLst>
              <a:ext uri="{FF2B5EF4-FFF2-40B4-BE49-F238E27FC236}">
                <a16:creationId xmlns:a16="http://schemas.microsoft.com/office/drawing/2014/main" id="{CBFE0549-78CB-3C0A-0EE1-99DDDA8B1F1E}"/>
              </a:ext>
            </a:extLst>
          </p:cNvPr>
          <p:cNvSpPr txBox="1">
            <a:spLocks/>
          </p:cNvSpPr>
          <p:nvPr userDrawn="1"/>
        </p:nvSpPr>
        <p:spPr>
          <a:xfrm>
            <a:off x="528711" y="1276376"/>
            <a:ext cx="7367514" cy="1228392"/>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4500" kern="1200">
                <a:solidFill>
                  <a:schemeClr val="bg1"/>
                </a:solidFill>
                <a:latin typeface="+mj-lt"/>
                <a:ea typeface="+mj-ea"/>
                <a:cs typeface="+mj-cs"/>
              </a:defRPr>
            </a:lvl1pPr>
          </a:lstStyle>
          <a:p>
            <a:r>
              <a:rPr lang="en-GB" dirty="0"/>
              <a:t>CONTENTS</a:t>
            </a:r>
            <a:endParaRPr lang="en-US" dirty="0"/>
          </a:p>
        </p:txBody>
      </p:sp>
      <p:pic>
        <p:nvPicPr>
          <p:cNvPr id="7" name="Picture 22">
            <a:extLst>
              <a:ext uri="{FF2B5EF4-FFF2-40B4-BE49-F238E27FC236}">
                <a16:creationId xmlns:a16="http://schemas.microsoft.com/office/drawing/2014/main" id="{FB9A8AD8-C0DA-EF41-2913-19356ED2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2" name="Content Placeholder 2">
            <a:extLst>
              <a:ext uri="{FF2B5EF4-FFF2-40B4-BE49-F238E27FC236}">
                <a16:creationId xmlns:a16="http://schemas.microsoft.com/office/drawing/2014/main" id="{BDF21734-6C5C-D9E4-F0CB-4E3EAF16296C}"/>
              </a:ext>
            </a:extLst>
          </p:cNvPr>
          <p:cNvSpPr>
            <a:spLocks noGrp="1"/>
          </p:cNvSpPr>
          <p:nvPr>
            <p:ph idx="1"/>
          </p:nvPr>
        </p:nvSpPr>
        <p:spPr>
          <a:xfrm>
            <a:off x="472440" y="2072722"/>
            <a:ext cx="11409758" cy="3339632"/>
          </a:xfrm>
        </p:spPr>
        <p:txBody>
          <a:bodyPr lIns="0">
            <a:normAutofit/>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9975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26458"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47832"/>
            <a:ext cx="6763260" cy="418720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5" name="Text Placeholder 2">
            <a:extLst>
              <a:ext uri="{FF2B5EF4-FFF2-40B4-BE49-F238E27FC236}">
                <a16:creationId xmlns:a16="http://schemas.microsoft.com/office/drawing/2014/main" id="{1698D6BD-3913-855B-E8C8-EE604F000826}"/>
              </a:ext>
            </a:extLst>
          </p:cNvPr>
          <p:cNvSpPr>
            <a:spLocks noGrp="1"/>
          </p:cNvSpPr>
          <p:nvPr>
            <p:ph type="body" idx="10"/>
          </p:nvPr>
        </p:nvSpPr>
        <p:spPr>
          <a:xfrm>
            <a:off x="8180930" y="1205707"/>
            <a:ext cx="3701268"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AB48AC6A-9E10-62D6-C71F-5DE74D17DFA1}"/>
              </a:ext>
            </a:extLst>
          </p:cNvPr>
          <p:cNvSpPr>
            <a:spLocks noGrp="1"/>
          </p:cNvSpPr>
          <p:nvPr>
            <p:ph sz="half" idx="11"/>
          </p:nvPr>
        </p:nvSpPr>
        <p:spPr>
          <a:xfrm>
            <a:off x="8180930" y="1847832"/>
            <a:ext cx="3701268" cy="4187209"/>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26655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6" name="Picture 5" descr="A picture containing drawing, knot&#10;&#10;Description automatically generated">
            <a:extLst>
              <a:ext uri="{FF2B5EF4-FFF2-40B4-BE49-F238E27FC236}">
                <a16:creationId xmlns:a16="http://schemas.microsoft.com/office/drawing/2014/main" id="{051B8F4A-A3CC-72FB-CFE1-BC11A9D58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8" name="Text Placeholder 6">
            <a:extLst>
              <a:ext uri="{FF2B5EF4-FFF2-40B4-BE49-F238E27FC236}">
                <a16:creationId xmlns:a16="http://schemas.microsoft.com/office/drawing/2014/main" id="{191D10DA-61BA-DE3E-5889-D61283E43EB7}"/>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323242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4" name="Picture 3" descr="A picture containing drawing, knot&#10;&#10;Description automatically generated">
            <a:extLst>
              <a:ext uri="{FF2B5EF4-FFF2-40B4-BE49-F238E27FC236}">
                <a16:creationId xmlns:a16="http://schemas.microsoft.com/office/drawing/2014/main" id="{6EDB361E-AD85-4D2F-B37E-7BF0251E7B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8" name="Text Placeholder 6">
            <a:extLst>
              <a:ext uri="{FF2B5EF4-FFF2-40B4-BE49-F238E27FC236}">
                <a16:creationId xmlns:a16="http://schemas.microsoft.com/office/drawing/2014/main" id="{BCDC9B81-8BCA-5167-80C6-948F3842D3CC}"/>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3221322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A picture containing drawing, knot&#10;&#10;Description automatically generated">
            <a:extLst>
              <a:ext uri="{FF2B5EF4-FFF2-40B4-BE49-F238E27FC236}">
                <a16:creationId xmlns:a16="http://schemas.microsoft.com/office/drawing/2014/main" id="{D5439ED5-E127-803E-8BFA-67AC248425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13" name="Text Placeholder 6">
            <a:extLst>
              <a:ext uri="{FF2B5EF4-FFF2-40B4-BE49-F238E27FC236}">
                <a16:creationId xmlns:a16="http://schemas.microsoft.com/office/drawing/2014/main" id="{769B69AD-0696-BF33-FA59-B8680291BEB8}"/>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3960583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36397"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47832"/>
            <a:ext cx="6763260" cy="418720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8" name="Picture 7" descr="A picture containing drawing, knot&#10;&#10;Description automatically generated">
            <a:extLst>
              <a:ext uri="{FF2B5EF4-FFF2-40B4-BE49-F238E27FC236}">
                <a16:creationId xmlns:a16="http://schemas.microsoft.com/office/drawing/2014/main" id="{98AE19F5-F2F8-42B8-C078-26148AFD32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9" name="Text Placeholder 6">
            <a:extLst>
              <a:ext uri="{FF2B5EF4-FFF2-40B4-BE49-F238E27FC236}">
                <a16:creationId xmlns:a16="http://schemas.microsoft.com/office/drawing/2014/main" id="{87B36603-3C15-3275-A770-16BEAAA94B5E}"/>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2444858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gradFill>
            <a:gsLst>
              <a:gs pos="0">
                <a:srgbClr val="D31248"/>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6" name="Picture 5" descr="A picture containing drawing, knot&#10;&#10;Description automatically generated">
            <a:extLst>
              <a:ext uri="{FF2B5EF4-FFF2-40B4-BE49-F238E27FC236}">
                <a16:creationId xmlns:a16="http://schemas.microsoft.com/office/drawing/2014/main" id="{051B8F4A-A3CC-72FB-CFE1-BC11A9D58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8" name="Text Placeholder 6">
            <a:extLst>
              <a:ext uri="{FF2B5EF4-FFF2-40B4-BE49-F238E27FC236}">
                <a16:creationId xmlns:a16="http://schemas.microsoft.com/office/drawing/2014/main" id="{191D10DA-61BA-DE3E-5889-D61283E43EB7}"/>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4135208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gradFill>
            <a:gsLst>
              <a:gs pos="0">
                <a:srgbClr val="D31248"/>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4" name="Picture 3" descr="A picture containing drawing, knot&#10;&#10;Description automatically generated">
            <a:extLst>
              <a:ext uri="{FF2B5EF4-FFF2-40B4-BE49-F238E27FC236}">
                <a16:creationId xmlns:a16="http://schemas.microsoft.com/office/drawing/2014/main" id="{6EDB361E-AD85-4D2F-B37E-7BF0251E7B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8" name="Text Placeholder 6">
            <a:extLst>
              <a:ext uri="{FF2B5EF4-FFF2-40B4-BE49-F238E27FC236}">
                <a16:creationId xmlns:a16="http://schemas.microsoft.com/office/drawing/2014/main" id="{BCDC9B81-8BCA-5167-80C6-948F3842D3CC}"/>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519076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F7D0D3-A07D-2438-222A-06CFC9A6DC3E}"/>
              </a:ext>
            </a:extLst>
          </p:cNvPr>
          <p:cNvSpPr/>
          <p:nvPr userDrawn="1"/>
        </p:nvSpPr>
        <p:spPr>
          <a:xfrm>
            <a:off x="7897200" y="0"/>
            <a:ext cx="4294800" cy="6858000"/>
          </a:xfrm>
          <a:prstGeom prst="rect">
            <a:avLst/>
          </a:prstGeom>
          <a:gradFill>
            <a:gsLst>
              <a:gs pos="0">
                <a:srgbClr val="D31248"/>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A picture containing drawing, knot&#10;&#10;Description automatically generated">
            <a:extLst>
              <a:ext uri="{FF2B5EF4-FFF2-40B4-BE49-F238E27FC236}">
                <a16:creationId xmlns:a16="http://schemas.microsoft.com/office/drawing/2014/main" id="{D5439ED5-E127-803E-8BFA-67AC248425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13" name="Text Placeholder 6">
            <a:extLst>
              <a:ext uri="{FF2B5EF4-FFF2-40B4-BE49-F238E27FC236}">
                <a16:creationId xmlns:a16="http://schemas.microsoft.com/office/drawing/2014/main" id="{769B69AD-0696-BF33-FA59-B8680291BEB8}"/>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3824216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F04CF-97B0-7F45-CC1D-74D39161CEE5}"/>
              </a:ext>
            </a:extLst>
          </p:cNvPr>
          <p:cNvSpPr/>
          <p:nvPr userDrawn="1"/>
        </p:nvSpPr>
        <p:spPr>
          <a:xfrm>
            <a:off x="7897200" y="0"/>
            <a:ext cx="4294800" cy="6858000"/>
          </a:xfrm>
          <a:prstGeom prst="rect">
            <a:avLst/>
          </a:prstGeom>
          <a:gradFill>
            <a:gsLst>
              <a:gs pos="0">
                <a:srgbClr val="D31248"/>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26458"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47832"/>
            <a:ext cx="6763260" cy="418720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pic>
        <p:nvPicPr>
          <p:cNvPr id="8" name="Picture 7" descr="A picture containing drawing, knot&#10;&#10;Description automatically generated">
            <a:extLst>
              <a:ext uri="{FF2B5EF4-FFF2-40B4-BE49-F238E27FC236}">
                <a16:creationId xmlns:a16="http://schemas.microsoft.com/office/drawing/2014/main" id="{98AE19F5-F2F8-42B8-C078-26148AFD32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670" y="873125"/>
            <a:ext cx="878400" cy="523302"/>
          </a:xfrm>
          <a:prstGeom prst="rect">
            <a:avLst/>
          </a:prstGeom>
        </p:spPr>
      </p:pic>
      <p:sp>
        <p:nvSpPr>
          <p:cNvPr id="9" name="Text Placeholder 6">
            <a:extLst>
              <a:ext uri="{FF2B5EF4-FFF2-40B4-BE49-F238E27FC236}">
                <a16:creationId xmlns:a16="http://schemas.microsoft.com/office/drawing/2014/main" id="{87B36603-3C15-3275-A770-16BEAAA94B5E}"/>
              </a:ext>
            </a:extLst>
          </p:cNvPr>
          <p:cNvSpPr>
            <a:spLocks noGrp="1"/>
          </p:cNvSpPr>
          <p:nvPr>
            <p:ph type="body" sz="quarter" idx="11" hasCustomPrompt="1"/>
          </p:nvPr>
        </p:nvSpPr>
        <p:spPr>
          <a:xfrm>
            <a:off x="8448670" y="2168524"/>
            <a:ext cx="3192467" cy="3784767"/>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lang="en-MY" sz="2200" b="1" i="0" smtClean="0">
                <a:solidFill>
                  <a:schemeClr val="bg1"/>
                </a:solidFill>
                <a:effectLst/>
              </a:defRPr>
            </a:lvl1pPr>
          </a:lstStyle>
          <a:p>
            <a:r>
              <a:rPr lang="en-MY" dirty="0" err="1">
                <a:solidFill>
                  <a:srgbClr val="FFFFFF"/>
                </a:solidFill>
                <a:effectLst/>
                <a:latin typeface="Catamaran" pitchFamily="2" charset="77"/>
              </a:rPr>
              <a:t>Quemur</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publis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Muleger</a:t>
            </a:r>
            <a:r>
              <a:rPr lang="en-MY" dirty="0">
                <a:solidFill>
                  <a:srgbClr val="FFFFFF"/>
                </a:solidFill>
                <a:effectLst/>
                <a:latin typeface="Catamaran" pitchFamily="2" charset="77"/>
              </a:rPr>
              <a:t> maximus </a:t>
            </a:r>
            <a:r>
              <a:rPr lang="en-MY" dirty="0" err="1">
                <a:solidFill>
                  <a:srgbClr val="FFFFFF"/>
                </a:solidFill>
                <a:effectLst/>
                <a:latin typeface="Catamaran" pitchFamily="2" charset="77"/>
              </a:rPr>
              <a:t>oc</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mentem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dienderi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caperid</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epotam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Decret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poricat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icavocut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plicat</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Ortum</a:t>
            </a:r>
            <a:r>
              <a:rPr lang="en-MY" dirty="0">
                <a:solidFill>
                  <a:srgbClr val="FFFFFF"/>
                </a:solidFill>
                <a:effectLst/>
                <a:latin typeface="Catamaran" pitchFamily="2" charset="77"/>
              </a:rPr>
              <a:t> ad </a:t>
            </a:r>
            <a:r>
              <a:rPr lang="en-MY" dirty="0" err="1">
                <a:solidFill>
                  <a:srgbClr val="FFFFFF"/>
                </a:solidFill>
                <a:effectLst/>
                <a:latin typeface="Catamaran" pitchFamily="2" charset="77"/>
              </a:rPr>
              <a:t>renium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ipseniris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si</a:t>
            </a:r>
            <a:r>
              <a:rPr lang="en-MY" dirty="0">
                <a:solidFill>
                  <a:srgbClr val="FFFFFF"/>
                </a:solidFill>
                <a:effectLst/>
                <a:latin typeface="Catamaran" pitchFamily="2" charset="77"/>
              </a:rPr>
              <a:t> et </a:t>
            </a:r>
            <a:r>
              <a:rPr lang="en-MY" dirty="0" err="1">
                <a:solidFill>
                  <a:srgbClr val="FFFFFF"/>
                </a:solidFill>
                <a:effectLst/>
                <a:latin typeface="Catamaran" pitchFamily="2" charset="77"/>
              </a:rPr>
              <a:t>achuctus</a:t>
            </a:r>
            <a:r>
              <a:rPr lang="en-MY" dirty="0">
                <a:solidFill>
                  <a:srgbClr val="FFFFFF"/>
                </a:solidFill>
                <a:effectLst/>
                <a:latin typeface="Catamaran" pitchFamily="2" charset="77"/>
              </a:rPr>
              <a:t>, Git </a:t>
            </a:r>
            <a:r>
              <a:rPr lang="en-MY" dirty="0" err="1">
                <a:solidFill>
                  <a:srgbClr val="FFFFFF"/>
                </a:solidFill>
                <a:effectLst/>
                <a:latin typeface="Catamaran" pitchFamily="2" charset="77"/>
              </a:rPr>
              <a:t>nihi</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num</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Patisus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creissentem</a:t>
            </a:r>
            <a:r>
              <a:rPr lang="en-MY" dirty="0">
                <a:solidFill>
                  <a:srgbClr val="FFFFFF"/>
                </a:solidFill>
                <a:effectLst/>
                <a:latin typeface="Catamaran" pitchFamily="2" charset="77"/>
              </a:rPr>
              <a:t> se </a:t>
            </a:r>
            <a:r>
              <a:rPr lang="en-MY" dirty="0" err="1">
                <a:solidFill>
                  <a:srgbClr val="FFFFFF"/>
                </a:solidFill>
                <a:effectLst/>
                <a:latin typeface="Catamaran" pitchFamily="2" charset="77"/>
              </a:rPr>
              <a:t>ipio</a:t>
            </a:r>
            <a:r>
              <a:rPr lang="en-MY" dirty="0">
                <a:solidFill>
                  <a:srgbClr val="FFFFFF"/>
                </a:solidFill>
                <a:effectLst/>
                <a:latin typeface="Catamaran" pitchFamily="2" charset="77"/>
              </a:rPr>
              <a:t> ut </a:t>
            </a:r>
            <a:r>
              <a:rPr lang="en-MY" dirty="0" err="1">
                <a:solidFill>
                  <a:srgbClr val="FFFFFF"/>
                </a:solidFill>
                <a:effectLst/>
                <a:latin typeface="Catamaran" pitchFamily="2" charset="77"/>
              </a:rPr>
              <a:t>gra</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Sciam</a:t>
            </a:r>
            <a:r>
              <a:rPr lang="en-MY" dirty="0">
                <a:solidFill>
                  <a:srgbClr val="FFFFFF"/>
                </a:solidFill>
                <a:effectLst/>
                <a:latin typeface="Catamaran" pitchFamily="2" charset="77"/>
              </a:rPr>
              <a:t> peris </a:t>
            </a:r>
            <a:r>
              <a:rPr lang="en-MY" dirty="0" err="1">
                <a:solidFill>
                  <a:srgbClr val="FFFFFF"/>
                </a:solidFill>
                <a:effectLst/>
                <a:latin typeface="Catamaran" pitchFamily="2" charset="77"/>
              </a:rPr>
              <a:t>cusque</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tus</a:t>
            </a:r>
            <a:r>
              <a:rPr lang="en-MY" dirty="0">
                <a:solidFill>
                  <a:srgbClr val="FFFFFF"/>
                </a:solidFill>
                <a:effectLst/>
                <a:latin typeface="Catamaran" pitchFamily="2" charset="77"/>
              </a:rPr>
              <a:t>, </a:t>
            </a:r>
            <a:r>
              <a:rPr lang="en-MY" dirty="0" err="1">
                <a:solidFill>
                  <a:srgbClr val="FFFFFF"/>
                </a:solidFill>
                <a:effectLst/>
                <a:latin typeface="Catamaran" pitchFamily="2" charset="77"/>
              </a:rPr>
              <a:t>noverbi</a:t>
            </a:r>
            <a:r>
              <a:rPr lang="en-MY" dirty="0">
                <a:solidFill>
                  <a:srgbClr val="FFFFFF"/>
                </a:solidFill>
                <a:effectLst/>
                <a:latin typeface="Catamaran" pitchFamily="2" charset="77"/>
              </a:rPr>
              <a:t>.</a:t>
            </a:r>
          </a:p>
        </p:txBody>
      </p:sp>
    </p:spTree>
    <p:extLst>
      <p:ext uri="{BB962C8B-B14F-4D97-AF65-F5344CB8AC3E}">
        <p14:creationId xmlns:p14="http://schemas.microsoft.com/office/powerpoint/2010/main" val="21456446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3CC8DC0-1476-AA9E-413E-28D2E3F34557}"/>
              </a:ext>
            </a:extLst>
          </p:cNvPr>
          <p:cNvSpPr>
            <a:spLocks noGrp="1"/>
          </p:cNvSpPr>
          <p:nvPr>
            <p:ph type="pic" sz="quarter" idx="10"/>
          </p:nvPr>
        </p:nvSpPr>
        <p:spPr>
          <a:xfrm>
            <a:off x="7885113" y="0"/>
            <a:ext cx="4306887" cy="6858000"/>
          </a:xfrm>
          <a:solidFill>
            <a:schemeClr val="bg2"/>
          </a:solidFill>
        </p:spPr>
        <p:txBody>
          <a:bodyPr/>
          <a:lstStyle>
            <a:lvl1pPr marL="0" indent="0">
              <a:buNone/>
              <a:defRPr/>
            </a:lvl1pPr>
            <a:lvl2pPr marL="457200" indent="0">
              <a:buNone/>
              <a:defRPr/>
            </a:lvl2pPr>
          </a:lstStyle>
          <a:p>
            <a:pPr lvl="1"/>
            <a:r>
              <a:rPr lang="en-US"/>
              <a:t>Click icon to add picture</a:t>
            </a:r>
            <a:endParaRPr lang="en-GB" dirty="0"/>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1317523"/>
            <a:ext cx="7075129" cy="463800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77232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1484BC7-8AC1-890A-A388-FA90E90C26F4}"/>
              </a:ext>
            </a:extLst>
          </p:cNvPr>
          <p:cNvSpPr>
            <a:spLocks noGrp="1"/>
          </p:cNvSpPr>
          <p:nvPr>
            <p:ph type="dt" sz="half" idx="10"/>
          </p:nvPr>
        </p:nvSpPr>
        <p:spPr/>
        <p:txBody>
          <a:bodyPr lIns="0"/>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2B194EA1-6DDB-5D2D-B2BF-6E99D5690AC8}"/>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itle 12">
            <a:extLst>
              <a:ext uri="{FF2B5EF4-FFF2-40B4-BE49-F238E27FC236}">
                <a16:creationId xmlns:a16="http://schemas.microsoft.com/office/drawing/2014/main" id="{CBFE0549-78CB-3C0A-0EE1-99DDDA8B1F1E}"/>
              </a:ext>
            </a:extLst>
          </p:cNvPr>
          <p:cNvSpPr txBox="1">
            <a:spLocks/>
          </p:cNvSpPr>
          <p:nvPr userDrawn="1"/>
        </p:nvSpPr>
        <p:spPr>
          <a:xfrm>
            <a:off x="528711" y="1276376"/>
            <a:ext cx="7367514" cy="1228392"/>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4500" kern="1200">
                <a:solidFill>
                  <a:schemeClr val="bg1"/>
                </a:solidFill>
                <a:latin typeface="+mj-lt"/>
                <a:ea typeface="+mj-ea"/>
                <a:cs typeface="+mj-cs"/>
              </a:defRPr>
            </a:lvl1pPr>
          </a:lstStyle>
          <a:p>
            <a:r>
              <a:rPr lang="en-GB" dirty="0"/>
              <a:t>CONTENTS</a:t>
            </a:r>
            <a:endParaRPr lang="en-US" dirty="0"/>
          </a:p>
        </p:txBody>
      </p:sp>
      <p:pic>
        <p:nvPicPr>
          <p:cNvPr id="7" name="Picture 22">
            <a:extLst>
              <a:ext uri="{FF2B5EF4-FFF2-40B4-BE49-F238E27FC236}">
                <a16:creationId xmlns:a16="http://schemas.microsoft.com/office/drawing/2014/main" id="{FB9A8AD8-C0DA-EF41-2913-19356ED2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2" name="Content Placeholder 2">
            <a:extLst>
              <a:ext uri="{FF2B5EF4-FFF2-40B4-BE49-F238E27FC236}">
                <a16:creationId xmlns:a16="http://schemas.microsoft.com/office/drawing/2014/main" id="{BDF21734-6C5C-D9E4-F0CB-4E3EAF16296C}"/>
              </a:ext>
            </a:extLst>
          </p:cNvPr>
          <p:cNvSpPr>
            <a:spLocks noGrp="1"/>
          </p:cNvSpPr>
          <p:nvPr>
            <p:ph idx="1"/>
          </p:nvPr>
        </p:nvSpPr>
        <p:spPr>
          <a:xfrm>
            <a:off x="472440" y="2072722"/>
            <a:ext cx="11409758" cy="3339632"/>
          </a:xfrm>
        </p:spPr>
        <p:txBody>
          <a:bodyPr lIns="0">
            <a:normAutofit/>
          </a:bodyPr>
          <a:lstStyle>
            <a:lvl1pPr>
              <a:buClr>
                <a:schemeClr val="accent1"/>
              </a:buClr>
              <a:defRPr sz="2000">
                <a:solidFill>
                  <a:schemeClr val="bg1"/>
                </a:solidFill>
              </a:defRPr>
            </a:lvl1pPr>
            <a:lvl2pPr>
              <a:buClr>
                <a:schemeClr val="accent1"/>
              </a:buClr>
              <a:defRPr sz="1800">
                <a:solidFill>
                  <a:schemeClr val="bg1"/>
                </a:solidFill>
              </a:defRPr>
            </a:lvl2pPr>
            <a:lvl3pPr>
              <a:buClr>
                <a:schemeClr val="accent1"/>
              </a:buClr>
              <a:defRPr sz="1600">
                <a:solidFill>
                  <a:schemeClr val="bg1"/>
                </a:solidFill>
              </a:defRPr>
            </a:lvl3pPr>
            <a:lvl4pPr>
              <a:buClr>
                <a:schemeClr val="accent1"/>
              </a:buClr>
              <a:defRPr sz="1400">
                <a:solidFill>
                  <a:schemeClr val="bg1"/>
                </a:solidFill>
              </a:defRPr>
            </a:lvl4pPr>
            <a:lvl5pPr>
              <a:buClr>
                <a:schemeClr val="accent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0040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6F631BB3-D9C6-992F-C8FC-78036CF493F9}"/>
              </a:ext>
            </a:extLst>
          </p:cNvPr>
          <p:cNvSpPr>
            <a:spLocks noGrp="1"/>
          </p:cNvSpPr>
          <p:nvPr>
            <p:ph type="pic" sz="quarter" idx="10"/>
          </p:nvPr>
        </p:nvSpPr>
        <p:spPr>
          <a:xfrm>
            <a:off x="7885113" y="0"/>
            <a:ext cx="4306887" cy="6858000"/>
          </a:xfrm>
          <a:solidFill>
            <a:schemeClr val="bg2"/>
          </a:solidFill>
        </p:spPr>
        <p:txBody>
          <a:bodyPr/>
          <a:lstStyle>
            <a:lvl1pPr marL="0" indent="0">
              <a:buNone/>
              <a:defRPr/>
            </a:lvl1pPr>
            <a:lvl2pPr marL="457200" indent="0">
              <a:buNone/>
              <a:defRPr/>
            </a:lvl2pPr>
          </a:lstStyle>
          <a:p>
            <a:pPr lvl="1"/>
            <a:r>
              <a:rPr lang="en-US"/>
              <a:t>Click icon to add picture</a:t>
            </a:r>
            <a:endParaRPr lang="en-GB" dirty="0"/>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2743199"/>
            <a:ext cx="7075129" cy="3212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33094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4140433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Two Conten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FEC94BB7-B40F-635D-29A3-02A466B67988}"/>
              </a:ext>
            </a:extLst>
          </p:cNvPr>
          <p:cNvSpPr>
            <a:spLocks noGrp="1"/>
          </p:cNvSpPr>
          <p:nvPr>
            <p:ph type="pic" sz="quarter" idx="10"/>
          </p:nvPr>
        </p:nvSpPr>
        <p:spPr>
          <a:xfrm>
            <a:off x="7885113" y="0"/>
            <a:ext cx="4306887" cy="6858000"/>
          </a:xfrm>
          <a:solidFill>
            <a:schemeClr val="bg2"/>
          </a:solidFill>
        </p:spPr>
        <p:txBody>
          <a:bodyPr/>
          <a:lstStyle>
            <a:lvl1pPr marL="0" indent="0">
              <a:buNone/>
              <a:defRPr/>
            </a:lvl1pPr>
            <a:lvl2pPr marL="457200" indent="0">
              <a:buNone/>
              <a:defRPr/>
            </a:lvl2pPr>
          </a:lstStyle>
          <a:p>
            <a:pPr lvl="1"/>
            <a:r>
              <a:rPr lang="en-US"/>
              <a:t>Click icon to add picture</a:t>
            </a:r>
            <a:endParaRPr lang="en-GB" dirty="0"/>
          </a:p>
        </p:txBody>
      </p:sp>
      <p:sp>
        <p:nvSpPr>
          <p:cNvPr id="2" name="Title 1">
            <a:extLst>
              <a:ext uri="{FF2B5EF4-FFF2-40B4-BE49-F238E27FC236}">
                <a16:creationId xmlns:a16="http://schemas.microsoft.com/office/drawing/2014/main" id="{75DCD04B-6745-B886-8465-D07212A930ED}"/>
              </a:ext>
            </a:extLst>
          </p:cNvPr>
          <p:cNvSpPr>
            <a:spLocks noGrp="1"/>
          </p:cNvSpPr>
          <p:nvPr>
            <p:ph type="title" hasCustomPrompt="1"/>
          </p:nvPr>
        </p:nvSpPr>
        <p:spPr>
          <a:xfrm>
            <a:off x="424732" y="365126"/>
            <a:ext cx="7075128" cy="50951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AB401C-99AA-FECF-627E-B1C35074A100}"/>
              </a:ext>
            </a:extLst>
          </p:cNvPr>
          <p:cNvSpPr>
            <a:spLocks noGrp="1"/>
          </p:cNvSpPr>
          <p:nvPr>
            <p:ph sz="half" idx="1"/>
          </p:nvPr>
        </p:nvSpPr>
        <p:spPr>
          <a:xfrm>
            <a:off x="424731" y="3165987"/>
            <a:ext cx="7075129" cy="2789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0">
            <a:extLst>
              <a:ext uri="{FF2B5EF4-FFF2-40B4-BE49-F238E27FC236}">
                <a16:creationId xmlns:a16="http://schemas.microsoft.com/office/drawing/2014/main" id="{960D3787-0B6A-88A0-C48D-6A938B64DEC2}"/>
              </a:ext>
            </a:extLst>
          </p:cNvPr>
          <p:cNvSpPr>
            <a:spLocks noGrp="1"/>
          </p:cNvSpPr>
          <p:nvPr>
            <p:ph type="body" sz="quarter" idx="13" hasCustomPrompt="1"/>
          </p:nvPr>
        </p:nvSpPr>
        <p:spPr>
          <a:xfrm>
            <a:off x="839905" y="1262962"/>
            <a:ext cx="6659955"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10" name="Rectangle 9">
            <a:extLst>
              <a:ext uri="{FF2B5EF4-FFF2-40B4-BE49-F238E27FC236}">
                <a16:creationId xmlns:a16="http://schemas.microsoft.com/office/drawing/2014/main" id="{C5467F43-84A8-CCD4-DB77-605F0B9AB3B7}"/>
              </a:ext>
            </a:extLst>
          </p:cNvPr>
          <p:cNvSpPr/>
          <p:nvPr userDrawn="1"/>
        </p:nvSpPr>
        <p:spPr>
          <a:xfrm>
            <a:off x="472440" y="124746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0802F67-0E90-B1DA-370A-5866CEDD01F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F8029289-ACAC-D7EC-F173-7ACC3F9CD872}"/>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7" name="Picture 22">
            <a:extLst>
              <a:ext uri="{FF2B5EF4-FFF2-40B4-BE49-F238E27FC236}">
                <a16:creationId xmlns:a16="http://schemas.microsoft.com/office/drawing/2014/main" id="{8B53DE51-2A26-C224-B294-B356B9C32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
        <p:nvSpPr>
          <p:cNvPr id="4" name="Text Placeholder 2">
            <a:extLst>
              <a:ext uri="{FF2B5EF4-FFF2-40B4-BE49-F238E27FC236}">
                <a16:creationId xmlns:a16="http://schemas.microsoft.com/office/drawing/2014/main" id="{4D25EED3-73F5-FF67-B452-3D215AB74B41}"/>
              </a:ext>
            </a:extLst>
          </p:cNvPr>
          <p:cNvSpPr>
            <a:spLocks noGrp="1"/>
          </p:cNvSpPr>
          <p:nvPr>
            <p:ph type="body" idx="26"/>
          </p:nvPr>
        </p:nvSpPr>
        <p:spPr>
          <a:xfrm>
            <a:off x="472440" y="2675181"/>
            <a:ext cx="6763260" cy="27299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52508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C8F57E2-B5DE-3C39-854D-C148BC10F1FC}"/>
              </a:ext>
            </a:extLst>
          </p:cNvPr>
          <p:cNvSpPr>
            <a:spLocks noGrp="1"/>
          </p:cNvSpPr>
          <p:nvPr>
            <p:ph type="pic" sz="quarter" idx="10"/>
          </p:nvPr>
        </p:nvSpPr>
        <p:spPr>
          <a:xfrm>
            <a:off x="7885113" y="0"/>
            <a:ext cx="4306887" cy="6858000"/>
          </a:xfrm>
          <a:solidFill>
            <a:schemeClr val="bg2"/>
          </a:solidFill>
        </p:spPr>
        <p:txBody>
          <a:bodyPr/>
          <a:lstStyle>
            <a:lvl1pPr marL="0" indent="0">
              <a:buNone/>
              <a:defRPr/>
            </a:lvl1pPr>
            <a:lvl2pPr marL="457200" indent="0">
              <a:buNone/>
              <a:defRPr/>
            </a:lvl2pPr>
          </a:lstStyle>
          <a:p>
            <a:pPr lvl="1"/>
            <a:r>
              <a:rPr lang="en-US"/>
              <a:t>Click icon to add picture</a:t>
            </a:r>
            <a:endParaRPr lang="en-GB" dirty="0"/>
          </a:p>
        </p:txBody>
      </p:sp>
      <p:sp>
        <p:nvSpPr>
          <p:cNvPr id="2" name="Title 1">
            <a:extLst>
              <a:ext uri="{FF2B5EF4-FFF2-40B4-BE49-F238E27FC236}">
                <a16:creationId xmlns:a16="http://schemas.microsoft.com/office/drawing/2014/main" id="{6EEEB1A6-A03F-9D8E-CC02-299B42A1A811}"/>
              </a:ext>
            </a:extLst>
          </p:cNvPr>
          <p:cNvSpPr>
            <a:spLocks noGrp="1"/>
          </p:cNvSpPr>
          <p:nvPr>
            <p:ph type="title" hasCustomPrompt="1"/>
          </p:nvPr>
        </p:nvSpPr>
        <p:spPr>
          <a:xfrm>
            <a:off x="466214" y="365125"/>
            <a:ext cx="6763260" cy="53181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422076-125E-CD5B-78E3-F1438AC5DFD0}"/>
              </a:ext>
            </a:extLst>
          </p:cNvPr>
          <p:cNvSpPr>
            <a:spLocks noGrp="1"/>
          </p:cNvSpPr>
          <p:nvPr>
            <p:ph type="body" idx="1"/>
          </p:nvPr>
        </p:nvSpPr>
        <p:spPr>
          <a:xfrm>
            <a:off x="472440" y="1205707"/>
            <a:ext cx="6763260" cy="387119"/>
          </a:xfrm>
        </p:spPr>
        <p:txBody>
          <a:bodyPr anchor="t">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AC53-1EE8-A8AF-CB90-05024D61F893}"/>
              </a:ext>
            </a:extLst>
          </p:cNvPr>
          <p:cNvSpPr>
            <a:spLocks noGrp="1"/>
          </p:cNvSpPr>
          <p:nvPr>
            <p:ph sz="half" idx="2"/>
          </p:nvPr>
        </p:nvSpPr>
        <p:spPr>
          <a:xfrm>
            <a:off x="472440" y="1847832"/>
            <a:ext cx="6763260" cy="418720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F367A6B2-ED03-0BC8-60BD-41ED7B1FC539}"/>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2" name="TextBox 11">
            <a:extLst>
              <a:ext uri="{FF2B5EF4-FFF2-40B4-BE49-F238E27FC236}">
                <a16:creationId xmlns:a16="http://schemas.microsoft.com/office/drawing/2014/main" id="{A5800494-237F-7D5C-E9A9-2D90BF04C5C6}"/>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pic>
        <p:nvPicPr>
          <p:cNvPr id="18" name="Picture 22">
            <a:extLst>
              <a:ext uri="{FF2B5EF4-FFF2-40B4-BE49-F238E27FC236}">
                <a16:creationId xmlns:a16="http://schemas.microsoft.com/office/drawing/2014/main" id="{9CC97E8B-3087-73E0-631A-3BB24A8DEF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10049032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a:gsLst>
            <a:gs pos="0">
              <a:srgbClr val="11257E"/>
            </a:gs>
            <a:gs pos="100000">
              <a:schemeClr val="tx2"/>
            </a:gs>
          </a:gsLst>
          <a:lin ang="0" scaled="0"/>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DFC60-CFE1-9167-1FDF-B6BB704EB423}"/>
              </a:ext>
            </a:extLst>
          </p:cNvPr>
          <p:cNvSpPr>
            <a:spLocks noGrp="1"/>
          </p:cNvSpPr>
          <p:nvPr>
            <p:ph type="dt" sz="half" idx="10"/>
          </p:nvPr>
        </p:nvSpPr>
        <p:spPr/>
        <p:txBody>
          <a:bodyPr/>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9CE667DD-7EFE-CD31-1D6B-5CF689321BA7}"/>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ext Placeholder 6">
            <a:extLst>
              <a:ext uri="{FF2B5EF4-FFF2-40B4-BE49-F238E27FC236}">
                <a16:creationId xmlns:a16="http://schemas.microsoft.com/office/drawing/2014/main" id="{EA53CBE8-DC1C-D094-A176-6F9B1CD1CD72}"/>
              </a:ext>
            </a:extLst>
          </p:cNvPr>
          <p:cNvSpPr>
            <a:spLocks noGrp="1"/>
          </p:cNvSpPr>
          <p:nvPr>
            <p:ph type="body" sz="quarter" idx="12" hasCustomPrompt="1"/>
          </p:nvPr>
        </p:nvSpPr>
        <p:spPr>
          <a:xfrm>
            <a:off x="515939" y="2781300"/>
            <a:ext cx="11120400" cy="3171991"/>
          </a:xfrm>
        </p:spPr>
        <p:txBody>
          <a:bodyPr>
            <a:normAutofit/>
          </a:bodyPr>
          <a:lstStyle>
            <a:lvl1pPr marL="0" indent="0">
              <a:lnSpc>
                <a:spcPct val="100000"/>
              </a:lnSpc>
              <a:buNone/>
              <a:defRPr lang="en-MY" sz="2800" b="1" i="0" smtClean="0">
                <a:solidFill>
                  <a:schemeClr val="bg1"/>
                </a:solidFill>
                <a:effectLst/>
              </a:defRPr>
            </a:lvl1pPr>
          </a:lstStyle>
          <a:p>
            <a:r>
              <a:rPr lang="en-MY" b="1" dirty="0" err="1">
                <a:solidFill>
                  <a:srgbClr val="FFFFFF"/>
                </a:solidFill>
                <a:effectLst/>
                <a:latin typeface="Catamaran" pitchFamily="2" charset="77"/>
              </a:rPr>
              <a:t>Quemur</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publis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Muleger</a:t>
            </a:r>
            <a:r>
              <a:rPr lang="en-MY" b="1" dirty="0">
                <a:solidFill>
                  <a:srgbClr val="FFFFFF"/>
                </a:solidFill>
                <a:effectLst/>
                <a:latin typeface="Catamaran" pitchFamily="2" charset="77"/>
              </a:rPr>
              <a:t> maximus </a:t>
            </a:r>
            <a:r>
              <a:rPr lang="en-MY" b="1" dirty="0" err="1">
                <a:solidFill>
                  <a:srgbClr val="FFFFFF"/>
                </a:solidFill>
                <a:effectLst/>
                <a:latin typeface="Catamaran" pitchFamily="2" charset="77"/>
              </a:rPr>
              <a:t>oc</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mentem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dienderi</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caperid</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epotam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Decret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poricat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icavocut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plicat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Ortum</a:t>
            </a:r>
            <a:r>
              <a:rPr lang="en-MY" b="1" dirty="0">
                <a:solidFill>
                  <a:srgbClr val="FFFFFF"/>
                </a:solidFill>
                <a:effectLst/>
                <a:latin typeface="Catamaran" pitchFamily="2" charset="77"/>
              </a:rPr>
              <a:t> ad </a:t>
            </a:r>
            <a:r>
              <a:rPr lang="en-MY" b="1" dirty="0" err="1">
                <a:solidFill>
                  <a:srgbClr val="FFFFFF"/>
                </a:solidFill>
                <a:effectLst/>
                <a:latin typeface="Catamaran" pitchFamily="2" charset="77"/>
              </a:rPr>
              <a:t>renium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ipseniris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si</a:t>
            </a:r>
            <a:r>
              <a:rPr lang="en-MY" b="1" dirty="0">
                <a:solidFill>
                  <a:srgbClr val="FFFFFF"/>
                </a:solidFill>
                <a:effectLst/>
                <a:latin typeface="Catamaran" pitchFamily="2" charset="77"/>
              </a:rPr>
              <a:t> et </a:t>
            </a:r>
            <a:r>
              <a:rPr lang="en-MY" b="1" dirty="0" err="1">
                <a:solidFill>
                  <a:srgbClr val="FFFFFF"/>
                </a:solidFill>
                <a:effectLst/>
                <a:latin typeface="Catamaran" pitchFamily="2" charset="77"/>
              </a:rPr>
              <a:t>achuctus</a:t>
            </a:r>
            <a:r>
              <a:rPr lang="en-MY" b="1" dirty="0">
                <a:solidFill>
                  <a:srgbClr val="FFFFFF"/>
                </a:solidFill>
                <a:effectLst/>
                <a:latin typeface="Catamaran" pitchFamily="2" charset="77"/>
              </a:rPr>
              <a:t>.</a:t>
            </a:r>
            <a:endParaRPr lang="en-MY" dirty="0">
              <a:solidFill>
                <a:srgbClr val="FFFFFF"/>
              </a:solidFill>
              <a:effectLst/>
              <a:latin typeface="Catamaran" pitchFamily="2" charset="77"/>
            </a:endParaRPr>
          </a:p>
        </p:txBody>
      </p:sp>
      <p:pic>
        <p:nvPicPr>
          <p:cNvPr id="6" name="Picture 5" descr="A picture containing drawing, knot&#10;&#10;Description automatically generated">
            <a:extLst>
              <a:ext uri="{FF2B5EF4-FFF2-40B4-BE49-F238E27FC236}">
                <a16:creationId xmlns:a16="http://schemas.microsoft.com/office/drawing/2014/main" id="{89A37DB4-E8AE-9AE5-6B6E-169090EBF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8" y="1668464"/>
            <a:ext cx="1193800" cy="711200"/>
          </a:xfrm>
          <a:prstGeom prst="rect">
            <a:avLst/>
          </a:prstGeom>
        </p:spPr>
      </p:pic>
      <p:pic>
        <p:nvPicPr>
          <p:cNvPr id="7" name="Picture 22">
            <a:extLst>
              <a:ext uri="{FF2B5EF4-FFF2-40B4-BE49-F238E27FC236}">
                <a16:creationId xmlns:a16="http://schemas.microsoft.com/office/drawing/2014/main" id="{077AA0AA-4C48-5182-FC65-5C82EF7CFA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71300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0">
              <a:srgbClr val="D31248"/>
            </a:gs>
            <a:gs pos="100000">
              <a:schemeClr val="accent1"/>
            </a:gs>
          </a:gsLst>
          <a:lin ang="0" scaled="0"/>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DFC60-CFE1-9167-1FDF-B6BB704EB423}"/>
              </a:ext>
            </a:extLst>
          </p:cNvPr>
          <p:cNvSpPr>
            <a:spLocks noGrp="1"/>
          </p:cNvSpPr>
          <p:nvPr>
            <p:ph type="dt" sz="half" idx="10"/>
          </p:nvPr>
        </p:nvSpPr>
        <p:spPr/>
        <p:txBody>
          <a:bodyPr/>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9CE667DD-7EFE-CD31-1D6B-5CF689321BA7}"/>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ext Placeholder 6">
            <a:extLst>
              <a:ext uri="{FF2B5EF4-FFF2-40B4-BE49-F238E27FC236}">
                <a16:creationId xmlns:a16="http://schemas.microsoft.com/office/drawing/2014/main" id="{EA53CBE8-DC1C-D094-A176-6F9B1CD1CD72}"/>
              </a:ext>
            </a:extLst>
          </p:cNvPr>
          <p:cNvSpPr>
            <a:spLocks noGrp="1"/>
          </p:cNvSpPr>
          <p:nvPr>
            <p:ph type="body" sz="quarter" idx="12" hasCustomPrompt="1"/>
          </p:nvPr>
        </p:nvSpPr>
        <p:spPr>
          <a:xfrm>
            <a:off x="515939" y="2781300"/>
            <a:ext cx="11120400" cy="3171991"/>
          </a:xfrm>
        </p:spPr>
        <p:txBody>
          <a:bodyPr>
            <a:normAutofit/>
          </a:bodyPr>
          <a:lstStyle>
            <a:lvl1pPr marL="0" indent="0">
              <a:lnSpc>
                <a:spcPct val="100000"/>
              </a:lnSpc>
              <a:buNone/>
              <a:defRPr lang="en-MY" sz="2800" b="1" i="0" smtClean="0">
                <a:solidFill>
                  <a:schemeClr val="bg1"/>
                </a:solidFill>
                <a:effectLst/>
              </a:defRPr>
            </a:lvl1pPr>
          </a:lstStyle>
          <a:p>
            <a:r>
              <a:rPr lang="en-MY" b="1" dirty="0" err="1">
                <a:solidFill>
                  <a:srgbClr val="FFFFFF"/>
                </a:solidFill>
                <a:effectLst/>
                <a:latin typeface="Catamaran" pitchFamily="2" charset="77"/>
              </a:rPr>
              <a:t>Quemur</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publis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Muleger</a:t>
            </a:r>
            <a:r>
              <a:rPr lang="en-MY" b="1" dirty="0">
                <a:solidFill>
                  <a:srgbClr val="FFFFFF"/>
                </a:solidFill>
                <a:effectLst/>
                <a:latin typeface="Catamaran" pitchFamily="2" charset="77"/>
              </a:rPr>
              <a:t> maximus </a:t>
            </a:r>
            <a:r>
              <a:rPr lang="en-MY" b="1" dirty="0" err="1">
                <a:solidFill>
                  <a:srgbClr val="FFFFFF"/>
                </a:solidFill>
                <a:effectLst/>
                <a:latin typeface="Catamaran" pitchFamily="2" charset="77"/>
              </a:rPr>
              <a:t>oc</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mentem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dienderi</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caperid</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epotam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Decret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poricat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icavocut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plicat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Ortum</a:t>
            </a:r>
            <a:r>
              <a:rPr lang="en-MY" b="1" dirty="0">
                <a:solidFill>
                  <a:srgbClr val="FFFFFF"/>
                </a:solidFill>
                <a:effectLst/>
                <a:latin typeface="Catamaran" pitchFamily="2" charset="77"/>
              </a:rPr>
              <a:t> ad </a:t>
            </a:r>
            <a:r>
              <a:rPr lang="en-MY" b="1" dirty="0" err="1">
                <a:solidFill>
                  <a:srgbClr val="FFFFFF"/>
                </a:solidFill>
                <a:effectLst/>
                <a:latin typeface="Catamaran" pitchFamily="2" charset="77"/>
              </a:rPr>
              <a:t>renium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ipseniris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si</a:t>
            </a:r>
            <a:r>
              <a:rPr lang="en-MY" b="1" dirty="0">
                <a:solidFill>
                  <a:srgbClr val="FFFFFF"/>
                </a:solidFill>
                <a:effectLst/>
                <a:latin typeface="Catamaran" pitchFamily="2" charset="77"/>
              </a:rPr>
              <a:t> et </a:t>
            </a:r>
            <a:r>
              <a:rPr lang="en-MY" b="1" dirty="0" err="1">
                <a:solidFill>
                  <a:srgbClr val="FFFFFF"/>
                </a:solidFill>
                <a:effectLst/>
                <a:latin typeface="Catamaran" pitchFamily="2" charset="77"/>
              </a:rPr>
              <a:t>achuctus</a:t>
            </a:r>
            <a:r>
              <a:rPr lang="en-MY" b="1" dirty="0">
                <a:solidFill>
                  <a:srgbClr val="FFFFFF"/>
                </a:solidFill>
                <a:effectLst/>
                <a:latin typeface="Catamaran" pitchFamily="2" charset="77"/>
              </a:rPr>
              <a:t>.</a:t>
            </a:r>
            <a:endParaRPr lang="en-MY" dirty="0">
              <a:solidFill>
                <a:srgbClr val="FFFFFF"/>
              </a:solidFill>
              <a:effectLst/>
              <a:latin typeface="Catamaran" pitchFamily="2" charset="77"/>
            </a:endParaRPr>
          </a:p>
        </p:txBody>
      </p:sp>
      <p:pic>
        <p:nvPicPr>
          <p:cNvPr id="6" name="Picture 5" descr="A picture containing drawing, knot&#10;&#10;Description automatically generated">
            <a:extLst>
              <a:ext uri="{FF2B5EF4-FFF2-40B4-BE49-F238E27FC236}">
                <a16:creationId xmlns:a16="http://schemas.microsoft.com/office/drawing/2014/main" id="{89A37DB4-E8AE-9AE5-6B6E-169090EBF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8" y="1668464"/>
            <a:ext cx="1193800" cy="711200"/>
          </a:xfrm>
          <a:prstGeom prst="rect">
            <a:avLst/>
          </a:prstGeom>
        </p:spPr>
      </p:pic>
      <p:pic>
        <p:nvPicPr>
          <p:cNvPr id="7" name="Picture 22">
            <a:extLst>
              <a:ext uri="{FF2B5EF4-FFF2-40B4-BE49-F238E27FC236}">
                <a16:creationId xmlns:a16="http://schemas.microsoft.com/office/drawing/2014/main" id="{077AA0AA-4C48-5182-FC65-5C82EF7CFA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3933152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CDFC60-CFE1-9167-1FDF-B6BB704EB423}"/>
              </a:ext>
            </a:extLst>
          </p:cNvPr>
          <p:cNvSpPr>
            <a:spLocks noGrp="1"/>
          </p:cNvSpPr>
          <p:nvPr>
            <p:ph type="dt" sz="half" idx="10"/>
          </p:nvPr>
        </p:nvSpPr>
        <p:spPr/>
        <p:txBody>
          <a:bodyPr/>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9CE667DD-7EFE-CD31-1D6B-5CF689321BA7}"/>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ext Placeholder 6">
            <a:extLst>
              <a:ext uri="{FF2B5EF4-FFF2-40B4-BE49-F238E27FC236}">
                <a16:creationId xmlns:a16="http://schemas.microsoft.com/office/drawing/2014/main" id="{EA53CBE8-DC1C-D094-A176-6F9B1CD1CD72}"/>
              </a:ext>
            </a:extLst>
          </p:cNvPr>
          <p:cNvSpPr>
            <a:spLocks noGrp="1"/>
          </p:cNvSpPr>
          <p:nvPr>
            <p:ph type="body" sz="quarter" idx="12" hasCustomPrompt="1"/>
          </p:nvPr>
        </p:nvSpPr>
        <p:spPr>
          <a:xfrm>
            <a:off x="515939" y="2781300"/>
            <a:ext cx="11120400" cy="3171991"/>
          </a:xfrm>
        </p:spPr>
        <p:txBody>
          <a:bodyPr>
            <a:normAutofit/>
          </a:bodyPr>
          <a:lstStyle>
            <a:lvl1pPr marL="0" indent="0">
              <a:lnSpc>
                <a:spcPct val="100000"/>
              </a:lnSpc>
              <a:buNone/>
              <a:defRPr lang="en-MY" sz="2800" b="1" i="0" smtClean="0">
                <a:solidFill>
                  <a:schemeClr val="bg1"/>
                </a:solidFill>
                <a:effectLst/>
              </a:defRPr>
            </a:lvl1pPr>
          </a:lstStyle>
          <a:p>
            <a:r>
              <a:rPr lang="en-MY" b="1" dirty="0" err="1">
                <a:solidFill>
                  <a:srgbClr val="FFFFFF"/>
                </a:solidFill>
                <a:effectLst/>
                <a:latin typeface="Catamaran" pitchFamily="2" charset="77"/>
              </a:rPr>
              <a:t>Quemur</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publis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Muleger</a:t>
            </a:r>
            <a:r>
              <a:rPr lang="en-MY" b="1" dirty="0">
                <a:solidFill>
                  <a:srgbClr val="FFFFFF"/>
                </a:solidFill>
                <a:effectLst/>
                <a:latin typeface="Catamaran" pitchFamily="2" charset="77"/>
              </a:rPr>
              <a:t> maximus </a:t>
            </a:r>
            <a:r>
              <a:rPr lang="en-MY" b="1" dirty="0" err="1">
                <a:solidFill>
                  <a:srgbClr val="FFFFFF"/>
                </a:solidFill>
                <a:effectLst/>
                <a:latin typeface="Catamaran" pitchFamily="2" charset="77"/>
              </a:rPr>
              <a:t>oc</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mentem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dienderi</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caperid</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epotam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Decret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poricat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icavocut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plicat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Ortum</a:t>
            </a:r>
            <a:r>
              <a:rPr lang="en-MY" b="1" dirty="0">
                <a:solidFill>
                  <a:srgbClr val="FFFFFF"/>
                </a:solidFill>
                <a:effectLst/>
                <a:latin typeface="Catamaran" pitchFamily="2" charset="77"/>
              </a:rPr>
              <a:t> ad </a:t>
            </a:r>
            <a:r>
              <a:rPr lang="en-MY" b="1" dirty="0" err="1">
                <a:solidFill>
                  <a:srgbClr val="FFFFFF"/>
                </a:solidFill>
                <a:effectLst/>
                <a:latin typeface="Catamaran" pitchFamily="2" charset="77"/>
              </a:rPr>
              <a:t>renium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ipseniris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si</a:t>
            </a:r>
            <a:r>
              <a:rPr lang="en-MY" b="1" dirty="0">
                <a:solidFill>
                  <a:srgbClr val="FFFFFF"/>
                </a:solidFill>
                <a:effectLst/>
                <a:latin typeface="Catamaran" pitchFamily="2" charset="77"/>
              </a:rPr>
              <a:t> et </a:t>
            </a:r>
            <a:r>
              <a:rPr lang="en-MY" b="1" dirty="0" err="1">
                <a:solidFill>
                  <a:srgbClr val="FFFFFF"/>
                </a:solidFill>
                <a:effectLst/>
                <a:latin typeface="Catamaran" pitchFamily="2" charset="77"/>
              </a:rPr>
              <a:t>achuctus</a:t>
            </a:r>
            <a:r>
              <a:rPr lang="en-MY" b="1" dirty="0">
                <a:solidFill>
                  <a:srgbClr val="FFFFFF"/>
                </a:solidFill>
                <a:effectLst/>
                <a:latin typeface="Catamaran" pitchFamily="2" charset="77"/>
              </a:rPr>
              <a:t>.</a:t>
            </a:r>
            <a:endParaRPr lang="en-MY" dirty="0">
              <a:solidFill>
                <a:srgbClr val="FFFFFF"/>
              </a:solidFill>
              <a:effectLst/>
              <a:latin typeface="Catamaran" pitchFamily="2" charset="77"/>
            </a:endParaRPr>
          </a:p>
        </p:txBody>
      </p:sp>
      <p:pic>
        <p:nvPicPr>
          <p:cNvPr id="6" name="Picture 5" descr="A picture containing drawing, knot&#10;&#10;Description automatically generated">
            <a:extLst>
              <a:ext uri="{FF2B5EF4-FFF2-40B4-BE49-F238E27FC236}">
                <a16:creationId xmlns:a16="http://schemas.microsoft.com/office/drawing/2014/main" id="{89A37DB4-E8AE-9AE5-6B6E-169090EBF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8" y="1668464"/>
            <a:ext cx="1193800" cy="711200"/>
          </a:xfrm>
          <a:prstGeom prst="rect">
            <a:avLst/>
          </a:prstGeom>
        </p:spPr>
      </p:pic>
      <p:pic>
        <p:nvPicPr>
          <p:cNvPr id="7" name="Picture 22">
            <a:extLst>
              <a:ext uri="{FF2B5EF4-FFF2-40B4-BE49-F238E27FC236}">
                <a16:creationId xmlns:a16="http://schemas.microsoft.com/office/drawing/2014/main" id="{077AA0AA-4C48-5182-FC65-5C82EF7CFA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3756500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43FDF6E-63C5-6AD8-E349-9FEB85E19DB4}"/>
              </a:ext>
            </a:extLst>
          </p:cNvPr>
          <p:cNvSpPr>
            <a:spLocks noGrp="1"/>
          </p:cNvSpPr>
          <p:nvPr>
            <p:ph type="pic" sz="quarter" idx="13"/>
          </p:nvPr>
        </p:nvSpPr>
        <p:spPr>
          <a:xfrm>
            <a:off x="0" y="0"/>
            <a:ext cx="12192000" cy="6858000"/>
          </a:xfrm>
          <a:solidFill>
            <a:schemeClr val="accent6"/>
          </a:solidFill>
        </p:spPr>
        <p:txBody>
          <a:bodyPr/>
          <a:lstStyle>
            <a:lvl1pPr marL="0" indent="0">
              <a:buNone/>
              <a:defRPr/>
            </a:lvl1pPr>
            <a:lvl2pPr marL="457200" indent="0">
              <a:buNone/>
              <a:defRPr>
                <a:solidFill>
                  <a:schemeClr val="tx1"/>
                </a:solidFill>
              </a:defRPr>
            </a:lvl2pPr>
          </a:lstStyle>
          <a:p>
            <a:pPr lvl="1"/>
            <a:r>
              <a:rPr lang="en-US"/>
              <a:t>Click icon to add picture</a:t>
            </a:r>
            <a:endParaRPr lang="en-GB" dirty="0"/>
          </a:p>
        </p:txBody>
      </p:sp>
      <p:sp>
        <p:nvSpPr>
          <p:cNvPr id="3" name="Date Placeholder 2">
            <a:extLst>
              <a:ext uri="{FF2B5EF4-FFF2-40B4-BE49-F238E27FC236}">
                <a16:creationId xmlns:a16="http://schemas.microsoft.com/office/drawing/2014/main" id="{4FCDFC60-CFE1-9167-1FDF-B6BB704EB423}"/>
              </a:ext>
            </a:extLst>
          </p:cNvPr>
          <p:cNvSpPr>
            <a:spLocks noGrp="1"/>
          </p:cNvSpPr>
          <p:nvPr>
            <p:ph type="dt" sz="half" idx="10"/>
          </p:nvPr>
        </p:nvSpPr>
        <p:spPr/>
        <p:txBody>
          <a:bodyPr/>
          <a:lstStyle>
            <a:lvl1pPr>
              <a:defRPr>
                <a:solidFill>
                  <a:schemeClr val="bg1"/>
                </a:solidFill>
              </a:defRPr>
            </a:lvl1pPr>
          </a:lstStyle>
          <a:p>
            <a:r>
              <a:rPr lang="en-GB" dirty="0"/>
              <a:t>Commercial in confidence</a:t>
            </a:r>
          </a:p>
        </p:txBody>
      </p:sp>
      <p:sp>
        <p:nvSpPr>
          <p:cNvPr id="4" name="Slide Number Placeholder 3">
            <a:extLst>
              <a:ext uri="{FF2B5EF4-FFF2-40B4-BE49-F238E27FC236}">
                <a16:creationId xmlns:a16="http://schemas.microsoft.com/office/drawing/2014/main" id="{9CE667DD-7EFE-CD31-1D6B-5CF689321BA7}"/>
              </a:ext>
            </a:extLst>
          </p:cNvPr>
          <p:cNvSpPr>
            <a:spLocks noGrp="1"/>
          </p:cNvSpPr>
          <p:nvPr>
            <p:ph type="sldNum" sz="quarter" idx="11"/>
          </p:nvPr>
        </p:nvSpPr>
        <p:spPr/>
        <p:txBody>
          <a:bodyPr/>
          <a:lstStyle>
            <a:lvl1pPr>
              <a:defRPr>
                <a:solidFill>
                  <a:schemeClr val="bg1"/>
                </a:solidFill>
              </a:defRPr>
            </a:lvl1pPr>
          </a:lstStyle>
          <a:p>
            <a:fld id="{D70000EB-3684-44BB-9CDA-42191229CF04}" type="slidenum">
              <a:rPr lang="en-GB" smtClean="0"/>
              <a:pPr/>
              <a:t>‹#›</a:t>
            </a:fld>
            <a:endParaRPr lang="en-GB" dirty="0"/>
          </a:p>
        </p:txBody>
      </p:sp>
      <p:sp>
        <p:nvSpPr>
          <p:cNvPr id="5" name="Text Placeholder 6">
            <a:extLst>
              <a:ext uri="{FF2B5EF4-FFF2-40B4-BE49-F238E27FC236}">
                <a16:creationId xmlns:a16="http://schemas.microsoft.com/office/drawing/2014/main" id="{EA53CBE8-DC1C-D094-A176-6F9B1CD1CD72}"/>
              </a:ext>
            </a:extLst>
          </p:cNvPr>
          <p:cNvSpPr>
            <a:spLocks noGrp="1"/>
          </p:cNvSpPr>
          <p:nvPr>
            <p:ph type="body" sz="quarter" idx="12" hasCustomPrompt="1"/>
          </p:nvPr>
        </p:nvSpPr>
        <p:spPr>
          <a:xfrm>
            <a:off x="515939" y="2781300"/>
            <a:ext cx="11120400" cy="3171991"/>
          </a:xfrm>
        </p:spPr>
        <p:txBody>
          <a:bodyPr>
            <a:normAutofit/>
          </a:bodyPr>
          <a:lstStyle>
            <a:lvl1pPr marL="0" indent="0">
              <a:lnSpc>
                <a:spcPct val="100000"/>
              </a:lnSpc>
              <a:buNone/>
              <a:defRPr lang="en-MY" sz="2800" b="1" i="0" smtClean="0">
                <a:solidFill>
                  <a:schemeClr val="bg1"/>
                </a:solidFill>
                <a:effectLst/>
              </a:defRPr>
            </a:lvl1pPr>
          </a:lstStyle>
          <a:p>
            <a:r>
              <a:rPr lang="en-MY" b="1" dirty="0" err="1">
                <a:solidFill>
                  <a:srgbClr val="FFFFFF"/>
                </a:solidFill>
                <a:effectLst/>
                <a:latin typeface="Catamaran" pitchFamily="2" charset="77"/>
              </a:rPr>
              <a:t>Quemur</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publis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Muleger</a:t>
            </a:r>
            <a:r>
              <a:rPr lang="en-MY" b="1" dirty="0">
                <a:solidFill>
                  <a:srgbClr val="FFFFFF"/>
                </a:solidFill>
                <a:effectLst/>
                <a:latin typeface="Catamaran" pitchFamily="2" charset="77"/>
              </a:rPr>
              <a:t> maximus </a:t>
            </a:r>
            <a:r>
              <a:rPr lang="en-MY" b="1" dirty="0" err="1">
                <a:solidFill>
                  <a:srgbClr val="FFFFFF"/>
                </a:solidFill>
                <a:effectLst/>
                <a:latin typeface="Catamaran" pitchFamily="2" charset="77"/>
              </a:rPr>
              <a:t>oc</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mentem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dienderi</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caperid</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epotam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Decret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poricat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icavocut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plicat</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Ortum</a:t>
            </a:r>
            <a:r>
              <a:rPr lang="en-MY" b="1" dirty="0">
                <a:solidFill>
                  <a:srgbClr val="FFFFFF"/>
                </a:solidFill>
                <a:effectLst/>
                <a:latin typeface="Catamaran" pitchFamily="2" charset="77"/>
              </a:rPr>
              <a:t> ad </a:t>
            </a:r>
            <a:r>
              <a:rPr lang="en-MY" b="1" dirty="0" err="1">
                <a:solidFill>
                  <a:srgbClr val="FFFFFF"/>
                </a:solidFill>
                <a:effectLst/>
                <a:latin typeface="Catamaran" pitchFamily="2" charset="77"/>
              </a:rPr>
              <a:t>renium</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ipseniris</a:t>
            </a:r>
            <a:r>
              <a:rPr lang="en-MY" b="1" dirty="0">
                <a:solidFill>
                  <a:srgbClr val="FFFFFF"/>
                </a:solidFill>
                <a:effectLst/>
                <a:latin typeface="Catamaran" pitchFamily="2" charset="77"/>
              </a:rPr>
              <a:t> </a:t>
            </a:r>
            <a:r>
              <a:rPr lang="en-MY" b="1" dirty="0" err="1">
                <a:solidFill>
                  <a:srgbClr val="FFFFFF"/>
                </a:solidFill>
                <a:effectLst/>
                <a:latin typeface="Catamaran" pitchFamily="2" charset="77"/>
              </a:rPr>
              <a:t>si</a:t>
            </a:r>
            <a:r>
              <a:rPr lang="en-MY" b="1" dirty="0">
                <a:solidFill>
                  <a:srgbClr val="FFFFFF"/>
                </a:solidFill>
                <a:effectLst/>
                <a:latin typeface="Catamaran" pitchFamily="2" charset="77"/>
              </a:rPr>
              <a:t> et </a:t>
            </a:r>
            <a:r>
              <a:rPr lang="en-MY" b="1" dirty="0" err="1">
                <a:solidFill>
                  <a:srgbClr val="FFFFFF"/>
                </a:solidFill>
                <a:effectLst/>
                <a:latin typeface="Catamaran" pitchFamily="2" charset="77"/>
              </a:rPr>
              <a:t>achuctus</a:t>
            </a:r>
            <a:r>
              <a:rPr lang="en-MY" b="1" dirty="0">
                <a:solidFill>
                  <a:srgbClr val="FFFFFF"/>
                </a:solidFill>
                <a:effectLst/>
                <a:latin typeface="Catamaran" pitchFamily="2" charset="77"/>
              </a:rPr>
              <a:t>.</a:t>
            </a:r>
            <a:endParaRPr lang="en-MY" dirty="0">
              <a:solidFill>
                <a:srgbClr val="FFFFFF"/>
              </a:solidFill>
              <a:effectLst/>
              <a:latin typeface="Catamaran" pitchFamily="2" charset="77"/>
            </a:endParaRPr>
          </a:p>
        </p:txBody>
      </p:sp>
      <p:pic>
        <p:nvPicPr>
          <p:cNvPr id="6" name="Picture 5" descr="A picture containing drawing, knot&#10;&#10;Description automatically generated">
            <a:extLst>
              <a:ext uri="{FF2B5EF4-FFF2-40B4-BE49-F238E27FC236}">
                <a16:creationId xmlns:a16="http://schemas.microsoft.com/office/drawing/2014/main" id="{89A37DB4-E8AE-9AE5-6B6E-169090EBF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8" y="1668464"/>
            <a:ext cx="1193800" cy="711200"/>
          </a:xfrm>
          <a:prstGeom prst="rect">
            <a:avLst/>
          </a:prstGeom>
        </p:spPr>
      </p:pic>
      <p:pic>
        <p:nvPicPr>
          <p:cNvPr id="7" name="Picture 22">
            <a:extLst>
              <a:ext uri="{FF2B5EF4-FFF2-40B4-BE49-F238E27FC236}">
                <a16:creationId xmlns:a16="http://schemas.microsoft.com/office/drawing/2014/main" id="{077AA0AA-4C48-5182-FC65-5C82EF7CFA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50031" y="6336666"/>
            <a:ext cx="632167" cy="335159"/>
          </a:xfrm>
          <a:prstGeom prst="rect">
            <a:avLst/>
          </a:prstGeom>
          <a:ln>
            <a:noFill/>
          </a:ln>
        </p:spPr>
      </p:pic>
    </p:spTree>
    <p:extLst>
      <p:ext uri="{BB962C8B-B14F-4D97-AF65-F5344CB8AC3E}">
        <p14:creationId xmlns:p14="http://schemas.microsoft.com/office/powerpoint/2010/main" val="2231108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Back Page">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7615E5-FB70-5845-8A77-3E7E89B2A676}"/>
              </a:ext>
            </a:extLst>
          </p:cNvPr>
          <p:cNvSpPr txBox="1"/>
          <p:nvPr/>
        </p:nvSpPr>
        <p:spPr>
          <a:xfrm>
            <a:off x="524885" y="5935579"/>
            <a:ext cx="7496168" cy="217571"/>
          </a:xfrm>
          <a:prstGeom prst="rect">
            <a:avLst/>
          </a:prstGeom>
          <a:noFill/>
        </p:spPr>
        <p:txBody>
          <a:bodyPr wrap="square" lIns="0" tIns="0" rIns="0" bIns="0" rtlCol="0">
            <a:noAutofit/>
          </a:bodyPr>
          <a:lstStyle/>
          <a:p>
            <a:r>
              <a:rPr lang="en-GB" sz="1000" kern="1200" dirty="0">
                <a:solidFill>
                  <a:srgbClr val="FFFFFF"/>
                </a:solidFill>
                <a:effectLst/>
                <a:latin typeface="+mn-lt"/>
                <a:ea typeface="+mn-ea"/>
                <a:cs typeface="+mn-cs"/>
              </a:rPr>
              <a:t>© 2024 BJSS Inc. Registered Office: 30 Broad Street, Suite 2202, New York, NY 10004. Employee Identification Number: 46-0995870.</a:t>
            </a:r>
          </a:p>
          <a:p>
            <a:r>
              <a:rPr lang="en-MY" sz="1000" b="0" i="0" dirty="0">
                <a:solidFill>
                  <a:srgbClr val="FFFFFF"/>
                </a:solidFill>
                <a:effectLst/>
                <a:latin typeface="+mn-lt"/>
                <a:cs typeface="Catamaran" pitchFamily="2" charset="77"/>
              </a:rPr>
              <a:t>‘Enterprise Agile®’ and ‘BJSS Enterprise Agile®’ are registered trademarks of BJSS Limited.</a:t>
            </a:r>
            <a:endParaRPr lang="en-US" sz="1000" b="0" i="0" dirty="0">
              <a:solidFill>
                <a:srgbClr val="FFFFFF"/>
              </a:solidFill>
              <a:latin typeface="+mn-lt"/>
              <a:cs typeface="Catamaran" pitchFamily="2" charset="77"/>
            </a:endParaRPr>
          </a:p>
        </p:txBody>
      </p:sp>
      <p:sp>
        <p:nvSpPr>
          <p:cNvPr id="7" name="TextBox 6">
            <a:hlinkClick r:id="rId2"/>
            <a:extLst>
              <a:ext uri="{FF2B5EF4-FFF2-40B4-BE49-F238E27FC236}">
                <a16:creationId xmlns:a16="http://schemas.microsoft.com/office/drawing/2014/main" id="{E13935C4-A5A7-7140-8090-FFD3554F9AEE}"/>
              </a:ext>
            </a:extLst>
          </p:cNvPr>
          <p:cNvSpPr txBox="1"/>
          <p:nvPr/>
        </p:nvSpPr>
        <p:spPr>
          <a:xfrm>
            <a:off x="524885" y="5301747"/>
            <a:ext cx="5571115" cy="304800"/>
          </a:xfrm>
          <a:prstGeom prst="rect">
            <a:avLst/>
          </a:prstGeom>
          <a:noFill/>
        </p:spPr>
        <p:txBody>
          <a:bodyPr wrap="square" lIns="0" tIns="0" rIns="0" bIns="0" rtlCol="0">
            <a:noAutofit/>
          </a:bodyPr>
          <a:lstStyle/>
          <a:p>
            <a:r>
              <a:rPr lang="en-MY" sz="2200" b="1" i="0">
                <a:solidFill>
                  <a:srgbClr val="FFFFFF"/>
                </a:solidFill>
                <a:effectLst/>
                <a:latin typeface="Catamaran" pitchFamily="2" charset="77"/>
                <a:cs typeface="Catamaran" pitchFamily="2" charset="77"/>
              </a:rPr>
              <a:t>bjss.com</a:t>
            </a:r>
          </a:p>
        </p:txBody>
      </p:sp>
    </p:spTree>
    <p:extLst>
      <p:ext uri="{BB962C8B-B14F-4D97-AF65-F5344CB8AC3E}">
        <p14:creationId xmlns:p14="http://schemas.microsoft.com/office/powerpoint/2010/main" val="2393797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A3B4-8AB1-DA72-2F34-50A7D4F9CF71}"/>
              </a:ext>
            </a:extLst>
          </p:cNvPr>
          <p:cNvSpPr>
            <a:spLocks noGrp="1"/>
          </p:cNvSpPr>
          <p:nvPr>
            <p:ph type="title" hasCustomPrompt="1"/>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75FB41-50E9-2FFC-6D27-73CE23127BDA}"/>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22">
            <a:extLst>
              <a:ext uri="{FF2B5EF4-FFF2-40B4-BE49-F238E27FC236}">
                <a16:creationId xmlns:a16="http://schemas.microsoft.com/office/drawing/2014/main" id="{C49C6083-532E-0F5B-A3D0-3321C094CE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8" name="TextBox 7">
            <a:extLst>
              <a:ext uri="{FF2B5EF4-FFF2-40B4-BE49-F238E27FC236}">
                <a16:creationId xmlns:a16="http://schemas.microsoft.com/office/drawing/2014/main" id="{9F3F2AED-963B-F5A8-2768-425CCBD64066}"/>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9" name="TextBox 8">
            <a:extLst>
              <a:ext uri="{FF2B5EF4-FFF2-40B4-BE49-F238E27FC236}">
                <a16:creationId xmlns:a16="http://schemas.microsoft.com/office/drawing/2014/main" id="{A9B11E46-4094-3190-DC88-FBB59368C2C5}"/>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259245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A3B4-8AB1-DA72-2F34-50A7D4F9CF71}"/>
              </a:ext>
            </a:extLst>
          </p:cNvPr>
          <p:cNvSpPr>
            <a:spLocks noGrp="1"/>
          </p:cNvSpPr>
          <p:nvPr>
            <p:ph type="title" hasCustomPrompt="1"/>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75FB41-50E9-2FFC-6D27-73CE23127BDA}"/>
              </a:ext>
            </a:extLst>
          </p:cNvPr>
          <p:cNvSpPr>
            <a:spLocks noGrp="1"/>
          </p:cNvSpPr>
          <p:nvPr>
            <p:ph idx="1"/>
          </p:nvPr>
        </p:nvSpPr>
        <p:spPr>
          <a:xfrm>
            <a:off x="472440" y="2837331"/>
            <a:ext cx="11409758" cy="333963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22">
            <a:extLst>
              <a:ext uri="{FF2B5EF4-FFF2-40B4-BE49-F238E27FC236}">
                <a16:creationId xmlns:a16="http://schemas.microsoft.com/office/drawing/2014/main" id="{C49C6083-532E-0F5B-A3D0-3321C094CE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250031" y="6335131"/>
            <a:ext cx="632167" cy="338230"/>
          </a:xfrm>
          <a:prstGeom prst="rect">
            <a:avLst/>
          </a:prstGeom>
          <a:ln>
            <a:noFill/>
          </a:ln>
        </p:spPr>
      </p:pic>
      <p:sp>
        <p:nvSpPr>
          <p:cNvPr id="5" name="Text Placeholder 20">
            <a:extLst>
              <a:ext uri="{FF2B5EF4-FFF2-40B4-BE49-F238E27FC236}">
                <a16:creationId xmlns:a16="http://schemas.microsoft.com/office/drawing/2014/main" id="{48C61E00-6F96-295F-2CB0-C91EF810EF84}"/>
              </a:ext>
            </a:extLst>
          </p:cNvPr>
          <p:cNvSpPr>
            <a:spLocks noGrp="1"/>
          </p:cNvSpPr>
          <p:nvPr>
            <p:ph type="body" sz="quarter" idx="13" hasCustomPrompt="1"/>
          </p:nvPr>
        </p:nvSpPr>
        <p:spPr>
          <a:xfrm>
            <a:off x="839906" y="1330942"/>
            <a:ext cx="11116120" cy="1081087"/>
          </a:xfrm>
        </p:spPr>
        <p:txBody>
          <a:bodyPr anchor="ctr">
            <a:noAutofit/>
          </a:bodyPr>
          <a:lstStyle>
            <a:lvl1pPr marL="0" indent="0" algn="l">
              <a:lnSpc>
                <a:spcPct val="100000"/>
              </a:lnSpc>
              <a:spcAft>
                <a:spcPts val="0"/>
              </a:spcAft>
              <a:buNone/>
              <a:defRPr sz="2000" b="0" i="0">
                <a:solidFill>
                  <a:schemeClr val="tx1"/>
                </a:solidFill>
                <a:latin typeface="Catamaran" pitchFamily="2" charset="77"/>
                <a:cs typeface="Catamaran" pitchFamily="2" charset="77"/>
              </a:defRPr>
            </a:lvl1pPr>
          </a:lstStyle>
          <a:p>
            <a:pPr lvl="0"/>
            <a:r>
              <a:rPr lang="en-GB" dirty="0"/>
              <a:t>Standfirst 22pt </a:t>
            </a:r>
            <a:r>
              <a:rPr lang="en-GB" dirty="0" err="1"/>
              <a:t>Niate</a:t>
            </a:r>
            <a:r>
              <a:rPr lang="en-GB" dirty="0"/>
              <a:t> vit, </a:t>
            </a:r>
            <a:r>
              <a:rPr lang="en-GB" dirty="0" err="1"/>
              <a:t>nimil</a:t>
            </a:r>
            <a:r>
              <a:rPr lang="en-GB" dirty="0"/>
              <a:t> </a:t>
            </a:r>
            <a:r>
              <a:rPr lang="en-GB" dirty="0" err="1"/>
              <a:t>molor</a:t>
            </a:r>
            <a:r>
              <a:rPr lang="en-GB" dirty="0"/>
              <a:t> </a:t>
            </a:r>
            <a:r>
              <a:rPr lang="en-GB" dirty="0" err="1"/>
              <a:t>autem</a:t>
            </a:r>
            <a:r>
              <a:rPr lang="en-GB" dirty="0"/>
              <a:t> </a:t>
            </a:r>
            <a:r>
              <a:rPr lang="en-GB" dirty="0" err="1"/>
              <a:t>etur</a:t>
            </a:r>
            <a:r>
              <a:rPr lang="en-GB" dirty="0"/>
              <a:t> </a:t>
            </a:r>
            <a:r>
              <a:rPr lang="en-GB" dirty="0" err="1"/>
              <a:t>aut</a:t>
            </a:r>
            <a:r>
              <a:rPr lang="en-GB" dirty="0"/>
              <a:t> </a:t>
            </a:r>
            <a:r>
              <a:rPr lang="en-GB" dirty="0" err="1"/>
              <a:t>plit</a:t>
            </a:r>
            <a:r>
              <a:rPr lang="en-GB" dirty="0"/>
              <a:t> </a:t>
            </a:r>
            <a:r>
              <a:rPr lang="en-GB" dirty="0" err="1"/>
              <a:t>repratibus</a:t>
            </a:r>
            <a:r>
              <a:rPr lang="en-GB" dirty="0"/>
              <a:t> </a:t>
            </a:r>
            <a:r>
              <a:rPr lang="en-GB" dirty="0" err="1"/>
              <a:t>idest</a:t>
            </a:r>
            <a:r>
              <a:rPr lang="en-GB" dirty="0"/>
              <a:t> </a:t>
            </a:r>
            <a:r>
              <a:rPr lang="en-GB" dirty="0" err="1"/>
              <a:t>landit</a:t>
            </a:r>
            <a:r>
              <a:rPr lang="en-GB" dirty="0"/>
              <a:t> </a:t>
            </a:r>
            <a:r>
              <a:rPr lang="en-GB" dirty="0" err="1"/>
              <a:t>quam</a:t>
            </a:r>
            <a:r>
              <a:rPr lang="en-GB" dirty="0"/>
              <a:t> </a:t>
            </a:r>
            <a:r>
              <a:rPr lang="en-GB" dirty="0" err="1"/>
              <a:t>dolorecerum</a:t>
            </a:r>
            <a:r>
              <a:rPr lang="en-GB" dirty="0"/>
              <a:t>.</a:t>
            </a:r>
            <a:endParaRPr lang="en-US" dirty="0"/>
          </a:p>
        </p:txBody>
      </p:sp>
      <p:sp>
        <p:nvSpPr>
          <p:cNvPr id="8" name="Rectangle 7">
            <a:extLst>
              <a:ext uri="{FF2B5EF4-FFF2-40B4-BE49-F238E27FC236}">
                <a16:creationId xmlns:a16="http://schemas.microsoft.com/office/drawing/2014/main" id="{846554E4-DEDB-1E36-A5F9-F5A3C15186B7}"/>
              </a:ext>
            </a:extLst>
          </p:cNvPr>
          <p:cNvSpPr/>
          <p:nvPr userDrawn="1"/>
        </p:nvSpPr>
        <p:spPr>
          <a:xfrm>
            <a:off x="472440" y="1315444"/>
            <a:ext cx="72000"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410F469E-4416-9950-CA18-DF8E20E359D7}"/>
              </a:ext>
            </a:extLst>
          </p:cNvPr>
          <p:cNvSpPr txBox="1"/>
          <p:nvPr userDrawn="1"/>
        </p:nvSpPr>
        <p:spPr>
          <a:xfrm>
            <a:off x="11171583" y="365126"/>
            <a:ext cx="784443" cy="276999"/>
          </a:xfrm>
          <a:prstGeom prst="rect">
            <a:avLst/>
          </a:prstGeom>
          <a:noFill/>
        </p:spPr>
        <p:txBody>
          <a:bodyPr wrap="square" rtlCol="0">
            <a:spAutoFit/>
          </a:bodyPr>
          <a:lstStyle/>
          <a:p>
            <a:pPr algn="r"/>
            <a:fld id="{4BC4101D-6B45-4B1D-8419-BD3A2582F29B}" type="slidenum">
              <a:rPr lang="en-GB" sz="1200" smtClean="0">
                <a:solidFill>
                  <a:schemeClr val="bg2"/>
                </a:solidFill>
              </a:rPr>
              <a:t>‹#›</a:t>
            </a:fld>
            <a:endParaRPr lang="en-GB" sz="1200" dirty="0">
              <a:solidFill>
                <a:schemeClr val="bg2"/>
              </a:solidFill>
            </a:endParaRPr>
          </a:p>
        </p:txBody>
      </p:sp>
      <p:sp>
        <p:nvSpPr>
          <p:cNvPr id="10" name="TextBox 9">
            <a:extLst>
              <a:ext uri="{FF2B5EF4-FFF2-40B4-BE49-F238E27FC236}">
                <a16:creationId xmlns:a16="http://schemas.microsoft.com/office/drawing/2014/main" id="{5FA5BD64-E8A9-0AF7-F60B-32B9B7B3AB4B}"/>
              </a:ext>
            </a:extLst>
          </p:cNvPr>
          <p:cNvSpPr txBox="1"/>
          <p:nvPr userDrawn="1"/>
        </p:nvSpPr>
        <p:spPr>
          <a:xfrm>
            <a:off x="408829" y="6465936"/>
            <a:ext cx="4481223" cy="261610"/>
          </a:xfrm>
          <a:prstGeom prst="rect">
            <a:avLst/>
          </a:prstGeom>
          <a:noFill/>
        </p:spPr>
        <p:txBody>
          <a:bodyPr wrap="square" rtlCol="0">
            <a:spAutoFit/>
          </a:bodyPr>
          <a:lstStyle/>
          <a:p>
            <a:r>
              <a:rPr lang="en-GB" sz="1050" dirty="0">
                <a:solidFill>
                  <a:schemeClr val="bg2"/>
                </a:solidFill>
              </a:rPr>
              <a:t>Commercial in confidence</a:t>
            </a:r>
          </a:p>
        </p:txBody>
      </p:sp>
    </p:spTree>
    <p:extLst>
      <p:ext uri="{BB962C8B-B14F-4D97-AF65-F5344CB8AC3E}">
        <p14:creationId xmlns:p14="http://schemas.microsoft.com/office/powerpoint/2010/main" val="352225557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27834-600E-D684-1DE3-774EDDD5FE6A}"/>
              </a:ext>
            </a:extLst>
          </p:cNvPr>
          <p:cNvSpPr>
            <a:spLocks noGrp="1"/>
          </p:cNvSpPr>
          <p:nvPr>
            <p:ph type="title"/>
          </p:nvPr>
        </p:nvSpPr>
        <p:spPr>
          <a:xfrm>
            <a:off x="472440" y="365126"/>
            <a:ext cx="10515600" cy="509518"/>
          </a:xfrm>
          <a:prstGeom prst="rect">
            <a:avLst/>
          </a:prstGeom>
        </p:spPr>
        <p:txBody>
          <a:bodyPr vert="horz" lIns="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B4D0A33-425B-1E88-5611-78DB82C3C258}"/>
              </a:ext>
            </a:extLst>
          </p:cNvPr>
          <p:cNvSpPr>
            <a:spLocks noGrp="1"/>
          </p:cNvSpPr>
          <p:nvPr>
            <p:ph type="body" idx="1"/>
          </p:nvPr>
        </p:nvSpPr>
        <p:spPr>
          <a:xfrm>
            <a:off x="472440" y="1184744"/>
            <a:ext cx="10515600" cy="499221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7D88B02-DE7E-A133-0547-71A241CFB26E}"/>
              </a:ext>
            </a:extLst>
          </p:cNvPr>
          <p:cNvSpPr>
            <a:spLocks noGrp="1"/>
          </p:cNvSpPr>
          <p:nvPr>
            <p:ph type="dt" sz="half" idx="2"/>
          </p:nvPr>
        </p:nvSpPr>
        <p:spPr>
          <a:xfrm>
            <a:off x="472440" y="6356350"/>
            <a:ext cx="2743200" cy="365125"/>
          </a:xfrm>
          <a:prstGeom prst="rect">
            <a:avLst/>
          </a:prstGeom>
        </p:spPr>
        <p:txBody>
          <a:bodyPr vert="horz" lIns="0" tIns="45720" rIns="91440" bIns="45720" rtlCol="0" anchor="ctr"/>
          <a:lstStyle>
            <a:lvl1pPr algn="l">
              <a:defRPr sz="1000">
                <a:solidFill>
                  <a:schemeClr val="tx1">
                    <a:tint val="75000"/>
                  </a:schemeClr>
                </a:solidFill>
              </a:defRPr>
            </a:lvl1pPr>
          </a:lstStyle>
          <a:p>
            <a:r>
              <a:rPr lang="en-GB" dirty="0"/>
              <a:t>Commercial in confidence</a:t>
            </a:r>
          </a:p>
        </p:txBody>
      </p:sp>
      <p:sp>
        <p:nvSpPr>
          <p:cNvPr id="6" name="Slide Number Placeholder 5">
            <a:extLst>
              <a:ext uri="{FF2B5EF4-FFF2-40B4-BE49-F238E27FC236}">
                <a16:creationId xmlns:a16="http://schemas.microsoft.com/office/drawing/2014/main" id="{2771B1B8-A1B4-2D7B-EA11-835A4334DDEA}"/>
              </a:ext>
            </a:extLst>
          </p:cNvPr>
          <p:cNvSpPr>
            <a:spLocks noGrp="1"/>
          </p:cNvSpPr>
          <p:nvPr>
            <p:ph type="sldNum" sz="quarter" idx="4"/>
          </p:nvPr>
        </p:nvSpPr>
        <p:spPr>
          <a:xfrm>
            <a:off x="9138998" y="36512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0000EB-3684-44BB-9CDA-42191229CF04}" type="slidenum">
              <a:rPr lang="en-GB" smtClean="0"/>
              <a:pPr/>
              <a:t>‹#›</a:t>
            </a:fld>
            <a:endParaRPr lang="en-GB" dirty="0"/>
          </a:p>
        </p:txBody>
      </p:sp>
    </p:spTree>
    <p:extLst>
      <p:ext uri="{BB962C8B-B14F-4D97-AF65-F5344CB8AC3E}">
        <p14:creationId xmlns:p14="http://schemas.microsoft.com/office/powerpoint/2010/main" val="946507195"/>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657" r:id="rId3"/>
    <p:sldLayoutId id="2147483670" r:id="rId4"/>
    <p:sldLayoutId id="2147483671" r:id="rId5"/>
    <p:sldLayoutId id="2147483672" r:id="rId6"/>
    <p:sldLayoutId id="2147483673" r:id="rId7"/>
    <p:sldLayoutId id="2147483650" r:id="rId8"/>
    <p:sldLayoutId id="2147483658" r:id="rId9"/>
    <p:sldLayoutId id="2147483659" r:id="rId10"/>
    <p:sldLayoutId id="2147483718" r:id="rId11"/>
    <p:sldLayoutId id="2147483660" r:id="rId12"/>
    <p:sldLayoutId id="2147483652" r:id="rId13"/>
    <p:sldLayoutId id="2147483653" r:id="rId14"/>
    <p:sldLayoutId id="2147483683" r:id="rId15"/>
    <p:sldLayoutId id="2147483714" r:id="rId16"/>
    <p:sldLayoutId id="2147483715" r:id="rId17"/>
    <p:sldLayoutId id="2147483716" r:id="rId18"/>
    <p:sldLayoutId id="2147483717" r:id="rId19"/>
    <p:sldLayoutId id="2147483667" r:id="rId20"/>
    <p:sldLayoutId id="2147483668" r:id="rId21"/>
    <p:sldLayoutId id="2147483669" r:id="rId22"/>
    <p:sldLayoutId id="2147483678" r:id="rId23"/>
    <p:sldLayoutId id="2147483719" r:id="rId24"/>
    <p:sldLayoutId id="2147483679" r:id="rId25"/>
    <p:sldLayoutId id="2147483680" r:id="rId26"/>
    <p:sldLayoutId id="2147483681" r:id="rId27"/>
    <p:sldLayoutId id="2147483721" r:id="rId28"/>
    <p:sldLayoutId id="2147483722" r:id="rId29"/>
    <p:sldLayoutId id="2147483661" r:id="rId30"/>
    <p:sldLayoutId id="2147483720" r:id="rId31"/>
    <p:sldLayoutId id="2147483724" r:id="rId32"/>
    <p:sldLayoutId id="2147483723" r:id="rId33"/>
    <p:sldLayoutId id="2147483662" r:id="rId34"/>
    <p:sldLayoutId id="2147483725" r:id="rId35"/>
    <p:sldLayoutId id="2147483666" r:id="rId36"/>
    <p:sldLayoutId id="2147483699" r:id="rId37"/>
    <p:sldLayoutId id="2147483700" r:id="rId38"/>
    <p:sldLayoutId id="2147483701" r:id="rId39"/>
    <p:sldLayoutId id="2147483656" r:id="rId40"/>
    <p:sldLayoutId id="2147483663" r:id="rId41"/>
    <p:sldLayoutId id="2147483665" r:id="rId42"/>
    <p:sldLayoutId id="2147483664" r:id="rId43"/>
    <p:sldLayoutId id="2147483655" r:id="rId44"/>
    <p:sldLayoutId id="2147483684" r:id="rId45"/>
    <p:sldLayoutId id="2147483685" r:id="rId46"/>
    <p:sldLayoutId id="2147483682" r:id="rId47"/>
    <p:sldLayoutId id="2147483690" r:id="rId48"/>
    <p:sldLayoutId id="2147483686" r:id="rId49"/>
    <p:sldLayoutId id="2147483687" r:id="rId50"/>
    <p:sldLayoutId id="2147483689" r:id="rId51"/>
    <p:sldLayoutId id="2147483688" r:id="rId52"/>
    <p:sldLayoutId id="2147483691" r:id="rId53"/>
    <p:sldLayoutId id="2147483692" r:id="rId54"/>
    <p:sldLayoutId id="2147483693" r:id="rId55"/>
    <p:sldLayoutId id="2147483694" r:id="rId56"/>
    <p:sldLayoutId id="2147483695" r:id="rId57"/>
    <p:sldLayoutId id="2147483696" r:id="rId58"/>
    <p:sldLayoutId id="2147483697" r:id="rId59"/>
    <p:sldLayoutId id="2147483698" r:id="rId60"/>
    <p:sldLayoutId id="2147483702" r:id="rId61"/>
    <p:sldLayoutId id="2147483703" r:id="rId62"/>
    <p:sldLayoutId id="2147483704" r:id="rId63"/>
    <p:sldLayoutId id="2147483705" r:id="rId64"/>
    <p:sldLayoutId id="2147483706" r:id="rId65"/>
    <p:sldLayoutId id="2147483707" r:id="rId66"/>
    <p:sldLayoutId id="2147483708" r:id="rId67"/>
    <p:sldLayoutId id="2147483709" r:id="rId68"/>
    <p:sldLayoutId id="2147483710" r:id="rId69"/>
    <p:sldLayoutId id="2147483711" r:id="rId70"/>
    <p:sldLayoutId id="2147483712" r:id="rId71"/>
    <p:sldLayoutId id="2147483713" r:id="rId72"/>
    <p:sldLayoutId id="2147483674" r:id="rId73"/>
    <p:sldLayoutId id="2147483675" r:id="rId74"/>
    <p:sldLayoutId id="2147483676" r:id="rId75"/>
    <p:sldLayoutId id="2147483677" r:id="rId76"/>
    <p:sldLayoutId id="2147483727" r:id="rId77"/>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Catamaran" panose="00000500000000000000" pitchFamily="2"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tamaran" panose="00000500000000000000" pitchFamily="2"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tamaran" panose="00000500000000000000" pitchFamily="2" charset="0"/>
        <a:buChar char="&gt;"/>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tamaran" panose="00000500000000000000" pitchFamily="2" charset="0"/>
        <a:buChar char="&g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tamaran" panose="00000500000000000000" pitchFamily="2" charset="0"/>
        <a:buChar char="&g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s://codegorilla.com/"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9E77E-54CF-3033-D95E-2F06DA29EE96}"/>
              </a:ext>
            </a:extLst>
          </p:cNvPr>
          <p:cNvSpPr>
            <a:spLocks noGrp="1"/>
          </p:cNvSpPr>
          <p:nvPr>
            <p:ph type="ctrTitle"/>
          </p:nvPr>
        </p:nvSpPr>
        <p:spPr/>
        <p:txBody>
          <a:bodyPr/>
          <a:lstStyle/>
          <a:p>
            <a:r>
              <a:rPr lang="en-US" dirty="0" err="1"/>
              <a:t>CodeLaunch</a:t>
            </a:r>
            <a:r>
              <a:rPr lang="en-US" dirty="0"/>
              <a:t> Houston 2024 – How We Did It</a:t>
            </a:r>
            <a:endParaRPr lang="en-GB" dirty="0"/>
          </a:p>
        </p:txBody>
      </p:sp>
      <p:sp>
        <p:nvSpPr>
          <p:cNvPr id="6" name="Text Placeholder 5">
            <a:extLst>
              <a:ext uri="{FF2B5EF4-FFF2-40B4-BE49-F238E27FC236}">
                <a16:creationId xmlns:a16="http://schemas.microsoft.com/office/drawing/2014/main" id="{366B3FE8-DAF5-A5F1-D01F-AC7173D22B38}"/>
              </a:ext>
            </a:extLst>
          </p:cNvPr>
          <p:cNvSpPr>
            <a:spLocks noGrp="1"/>
          </p:cNvSpPr>
          <p:nvPr>
            <p:ph type="body" idx="1"/>
          </p:nvPr>
        </p:nvSpPr>
        <p:spPr/>
        <p:txBody>
          <a:bodyPr/>
          <a:lstStyle/>
          <a:p>
            <a:r>
              <a:rPr lang="en-US" dirty="0"/>
              <a:t>Tony Cardella</a:t>
            </a:r>
            <a:endParaRPr lang="en-GB" dirty="0"/>
          </a:p>
        </p:txBody>
      </p:sp>
      <p:sp>
        <p:nvSpPr>
          <p:cNvPr id="7" name="Text Placeholder 6">
            <a:extLst>
              <a:ext uri="{FF2B5EF4-FFF2-40B4-BE49-F238E27FC236}">
                <a16:creationId xmlns:a16="http://schemas.microsoft.com/office/drawing/2014/main" id="{ABDD317C-209C-59E1-1A97-F8D54351A745}"/>
              </a:ext>
            </a:extLst>
          </p:cNvPr>
          <p:cNvSpPr>
            <a:spLocks noGrp="1"/>
          </p:cNvSpPr>
          <p:nvPr>
            <p:ph type="body" idx="12"/>
          </p:nvPr>
        </p:nvSpPr>
        <p:spPr/>
        <p:txBody>
          <a:bodyPr/>
          <a:lstStyle/>
          <a:p>
            <a:r>
              <a:rPr lang="en-US"/>
              <a:t>March 28, </a:t>
            </a:r>
            <a:r>
              <a:rPr lang="en-US" dirty="0"/>
              <a:t>2024</a:t>
            </a:r>
            <a:endParaRPr lang="en-GB" dirty="0"/>
          </a:p>
        </p:txBody>
      </p:sp>
    </p:spTree>
    <p:extLst>
      <p:ext uri="{BB962C8B-B14F-4D97-AF65-F5344CB8AC3E}">
        <p14:creationId xmlns:p14="http://schemas.microsoft.com/office/powerpoint/2010/main" val="268056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254A-AC08-4E30-EF4F-0C4C0162CA09}"/>
              </a:ext>
            </a:extLst>
          </p:cNvPr>
          <p:cNvSpPr>
            <a:spLocks noGrp="1"/>
          </p:cNvSpPr>
          <p:nvPr>
            <p:ph type="title"/>
          </p:nvPr>
        </p:nvSpPr>
        <p:spPr/>
        <p:txBody>
          <a:bodyPr/>
          <a:lstStyle/>
          <a:p>
            <a:r>
              <a:rPr lang="en-US" dirty="0"/>
              <a:t>What did we do at </a:t>
            </a:r>
            <a:r>
              <a:rPr lang="en-US" dirty="0" err="1"/>
              <a:t>CodeLaunch</a:t>
            </a:r>
            <a:r>
              <a:rPr lang="en-US" dirty="0"/>
              <a:t>: The Event?</a:t>
            </a:r>
            <a:endParaRPr lang="en-GB" dirty="0"/>
          </a:p>
        </p:txBody>
      </p:sp>
      <p:pic>
        <p:nvPicPr>
          <p:cNvPr id="8" name="Content Placeholder 7" descr="A large screen with a logo on it&#10;&#10;Description automatically generated">
            <a:extLst>
              <a:ext uri="{FF2B5EF4-FFF2-40B4-BE49-F238E27FC236}">
                <a16:creationId xmlns:a16="http://schemas.microsoft.com/office/drawing/2014/main" id="{6722DCA5-5246-09C3-B1CF-F84637E45A9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573" r="21293"/>
          <a:stretch/>
        </p:blipFill>
        <p:spPr>
          <a:xfrm>
            <a:off x="641905" y="1642913"/>
            <a:ext cx="4716517" cy="3602993"/>
          </a:xfrm>
        </p:spPr>
      </p:pic>
      <p:pic>
        <p:nvPicPr>
          <p:cNvPr id="6" name="Content Placeholder 5" descr="A group of people standing around a table&#10;&#10;Description automatically generated">
            <a:extLst>
              <a:ext uri="{FF2B5EF4-FFF2-40B4-BE49-F238E27FC236}">
                <a16:creationId xmlns:a16="http://schemas.microsoft.com/office/drawing/2014/main" id="{3072062B-8A95-D151-7A96-8A629D289BEA}"/>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7946" t="33613" r="10474"/>
          <a:stretch/>
        </p:blipFill>
        <p:spPr>
          <a:xfrm>
            <a:off x="6000327" y="1471595"/>
            <a:ext cx="5549768" cy="3860329"/>
          </a:xfrm>
        </p:spPr>
      </p:pic>
    </p:spTree>
    <p:extLst>
      <p:ext uri="{BB962C8B-B14F-4D97-AF65-F5344CB8AC3E}">
        <p14:creationId xmlns:p14="http://schemas.microsoft.com/office/powerpoint/2010/main" val="280720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679B-4EA8-88F6-31FE-E93EF4061A84}"/>
              </a:ext>
            </a:extLst>
          </p:cNvPr>
          <p:cNvSpPr>
            <a:spLocks noGrp="1"/>
          </p:cNvSpPr>
          <p:nvPr>
            <p:ph type="title"/>
          </p:nvPr>
        </p:nvSpPr>
        <p:spPr/>
        <p:txBody>
          <a:bodyPr/>
          <a:lstStyle/>
          <a:p>
            <a:r>
              <a:rPr lang="en-US" dirty="0"/>
              <a:t>What did we do after </a:t>
            </a:r>
            <a:r>
              <a:rPr lang="en-US" dirty="0" err="1"/>
              <a:t>CodeLaunch</a:t>
            </a:r>
            <a:r>
              <a:rPr lang="en-US" dirty="0"/>
              <a:t>: The Event?</a:t>
            </a:r>
            <a:endParaRPr lang="en-GB" dirty="0"/>
          </a:p>
        </p:txBody>
      </p:sp>
      <p:sp>
        <p:nvSpPr>
          <p:cNvPr id="3" name="Content Placeholder 2">
            <a:extLst>
              <a:ext uri="{FF2B5EF4-FFF2-40B4-BE49-F238E27FC236}">
                <a16:creationId xmlns:a16="http://schemas.microsoft.com/office/drawing/2014/main" id="{51DDA174-1311-CE3C-791C-017F6FDEA164}"/>
              </a:ext>
            </a:extLst>
          </p:cNvPr>
          <p:cNvSpPr>
            <a:spLocks noGrp="1"/>
          </p:cNvSpPr>
          <p:nvPr>
            <p:ph idx="1"/>
          </p:nvPr>
        </p:nvSpPr>
        <p:spPr/>
        <p:txBody>
          <a:bodyPr>
            <a:normAutofit/>
          </a:bodyPr>
          <a:lstStyle/>
          <a:p>
            <a:r>
              <a:rPr lang="en-GB" dirty="0"/>
              <a:t>Send a thank you to everyone who participated or helped pull off the event.</a:t>
            </a:r>
          </a:p>
          <a:p>
            <a:pPr lvl="1"/>
            <a:r>
              <a:rPr lang="en-GB" dirty="0"/>
              <a:t>BJSS Dev team members (Usama, Lijo, Indra)</a:t>
            </a:r>
          </a:p>
          <a:p>
            <a:pPr lvl="1"/>
            <a:r>
              <a:rPr lang="en-GB" dirty="0" err="1"/>
              <a:t>Glydr</a:t>
            </a:r>
            <a:r>
              <a:rPr lang="en-GB" dirty="0"/>
              <a:t> (Peter, Rick, John)</a:t>
            </a:r>
          </a:p>
          <a:p>
            <a:pPr lvl="1"/>
            <a:r>
              <a:rPr lang="en-GB" dirty="0"/>
              <a:t>SPARCK team members (Anna &amp; Leonie)</a:t>
            </a:r>
          </a:p>
          <a:p>
            <a:pPr lvl="1"/>
            <a:r>
              <a:rPr lang="en-GB" dirty="0"/>
              <a:t>Taco Go-fer and Connection-Maker (Dan)</a:t>
            </a:r>
          </a:p>
          <a:p>
            <a:pPr lvl="1"/>
            <a:r>
              <a:rPr lang="en-GB" dirty="0"/>
              <a:t>BJSS management for believing in us and for letting us use the clubhouse (Lilia &amp; Mark)</a:t>
            </a:r>
          </a:p>
          <a:p>
            <a:endParaRPr lang="en-GB" dirty="0"/>
          </a:p>
          <a:p>
            <a:r>
              <a:rPr lang="en-GB" dirty="0"/>
              <a:t>Important meetings to hold after the event</a:t>
            </a:r>
          </a:p>
          <a:p>
            <a:pPr lvl="1"/>
            <a:r>
              <a:rPr lang="en-GB" dirty="0"/>
              <a:t>BJSS internal retro/post-mortem</a:t>
            </a:r>
          </a:p>
          <a:p>
            <a:pPr lvl="2"/>
            <a:r>
              <a:rPr lang="en-GB" dirty="0"/>
              <a:t>Capture lessons learned from the dev team itself</a:t>
            </a:r>
          </a:p>
          <a:p>
            <a:pPr lvl="2"/>
            <a:r>
              <a:rPr lang="en-GB" dirty="0"/>
              <a:t>360 degree review</a:t>
            </a:r>
          </a:p>
          <a:p>
            <a:pPr lvl="3"/>
            <a:r>
              <a:rPr lang="en-GB" dirty="0"/>
              <a:t>What did we do good</a:t>
            </a:r>
          </a:p>
          <a:p>
            <a:pPr lvl="3"/>
            <a:r>
              <a:rPr lang="en-GB" dirty="0"/>
              <a:t>Identify areas we can improve</a:t>
            </a:r>
          </a:p>
          <a:p>
            <a:pPr lvl="1"/>
            <a:r>
              <a:rPr lang="en-GB" dirty="0"/>
              <a:t>BJSS-</a:t>
            </a:r>
            <a:r>
              <a:rPr lang="en-GB" dirty="0" err="1"/>
              <a:t>Glydr</a:t>
            </a:r>
            <a:r>
              <a:rPr lang="en-GB" dirty="0"/>
              <a:t> retro/post-mortem</a:t>
            </a:r>
          </a:p>
          <a:p>
            <a:pPr lvl="2"/>
            <a:r>
              <a:rPr lang="en-GB" dirty="0"/>
              <a:t>Capture lessons learned from </a:t>
            </a:r>
            <a:r>
              <a:rPr lang="en-GB" dirty="0" err="1"/>
              <a:t>Glydr</a:t>
            </a:r>
            <a:endParaRPr lang="en-GB" dirty="0"/>
          </a:p>
          <a:p>
            <a:pPr lvl="2"/>
            <a:r>
              <a:rPr lang="en-GB" dirty="0"/>
              <a:t>Identify areas we can improve</a:t>
            </a:r>
          </a:p>
          <a:p>
            <a:endParaRPr lang="en-GB" dirty="0"/>
          </a:p>
        </p:txBody>
      </p:sp>
    </p:spTree>
    <p:extLst>
      <p:ext uri="{BB962C8B-B14F-4D97-AF65-F5344CB8AC3E}">
        <p14:creationId xmlns:p14="http://schemas.microsoft.com/office/powerpoint/2010/main" val="244252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2C5-4876-8BEA-949C-E914CDE1D7F6}"/>
              </a:ext>
            </a:extLst>
          </p:cNvPr>
          <p:cNvSpPr>
            <a:spLocks noGrp="1"/>
          </p:cNvSpPr>
          <p:nvPr>
            <p:ph type="title"/>
          </p:nvPr>
        </p:nvSpPr>
        <p:spPr>
          <a:xfrm>
            <a:off x="424732" y="365126"/>
            <a:ext cx="10515600" cy="509518"/>
          </a:xfrm>
        </p:spPr>
        <p:txBody>
          <a:bodyPr anchor="t">
            <a:normAutofit/>
          </a:bodyPr>
          <a:lstStyle/>
          <a:p>
            <a:r>
              <a:rPr lang="en-US" dirty="0"/>
              <a:t>Any final thoughts?</a:t>
            </a:r>
            <a:endParaRPr lang="en-GB" dirty="0"/>
          </a:p>
        </p:txBody>
      </p:sp>
      <p:pic>
        <p:nvPicPr>
          <p:cNvPr id="7" name="Picture 6" descr="A group of men holding trophies&#10;&#10;Description automatically generated">
            <a:extLst>
              <a:ext uri="{FF2B5EF4-FFF2-40B4-BE49-F238E27FC236}">
                <a16:creationId xmlns:a16="http://schemas.microsoft.com/office/drawing/2014/main" id="{2DE42180-4583-AC7D-5D60-10799325E0F7}"/>
              </a:ext>
            </a:extLst>
          </p:cNvPr>
          <p:cNvPicPr>
            <a:picLocks noChangeAspect="1"/>
          </p:cNvPicPr>
          <p:nvPr/>
        </p:nvPicPr>
        <p:blipFill rotWithShape="1">
          <a:blip r:embed="rId2">
            <a:extLst>
              <a:ext uri="{28A0092B-C50C-407E-A947-70E740481C1C}">
                <a14:useLocalDpi xmlns:a14="http://schemas.microsoft.com/office/drawing/2010/main" val="0"/>
              </a:ext>
            </a:extLst>
          </a:blip>
          <a:srcRect t="11842" r="1" b="34843"/>
          <a:stretch/>
        </p:blipFill>
        <p:spPr>
          <a:xfrm>
            <a:off x="424732" y="2743199"/>
            <a:ext cx="5181600" cy="3212327"/>
          </a:xfrm>
          <a:prstGeom prst="rect">
            <a:avLst/>
          </a:prstGeom>
          <a:noFill/>
        </p:spPr>
      </p:pic>
      <p:pic>
        <p:nvPicPr>
          <p:cNvPr id="5" name="Picture 4" descr="A group of people standing together&#10;&#10;Description automatically generated">
            <a:extLst>
              <a:ext uri="{FF2B5EF4-FFF2-40B4-BE49-F238E27FC236}">
                <a16:creationId xmlns:a16="http://schemas.microsoft.com/office/drawing/2014/main" id="{FFBE5041-28A1-E7E1-7111-12371B4C6D2F}"/>
              </a:ext>
            </a:extLst>
          </p:cNvPr>
          <p:cNvPicPr>
            <a:picLocks noChangeAspect="1"/>
          </p:cNvPicPr>
          <p:nvPr/>
        </p:nvPicPr>
        <p:blipFill rotWithShape="1">
          <a:blip r:embed="rId3">
            <a:extLst>
              <a:ext uri="{28A0092B-C50C-407E-A947-70E740481C1C}">
                <a14:useLocalDpi xmlns:a14="http://schemas.microsoft.com/office/drawing/2010/main" val="0"/>
              </a:ext>
            </a:extLst>
          </a:blip>
          <a:srcRect b="17340"/>
          <a:stretch/>
        </p:blipFill>
        <p:spPr>
          <a:xfrm>
            <a:off x="5933661" y="2743199"/>
            <a:ext cx="5181600" cy="3212327"/>
          </a:xfrm>
          <a:prstGeom prst="rect">
            <a:avLst/>
          </a:prstGeom>
          <a:noFill/>
        </p:spPr>
      </p:pic>
      <p:sp>
        <p:nvSpPr>
          <p:cNvPr id="3" name="Content Placeholder 2">
            <a:extLst>
              <a:ext uri="{FF2B5EF4-FFF2-40B4-BE49-F238E27FC236}">
                <a16:creationId xmlns:a16="http://schemas.microsoft.com/office/drawing/2014/main" id="{EDE7E468-09B1-8551-FF8D-394749D836BA}"/>
              </a:ext>
            </a:extLst>
          </p:cNvPr>
          <p:cNvSpPr>
            <a:spLocks noGrp="1"/>
          </p:cNvSpPr>
          <p:nvPr>
            <p:ph type="body" sz="quarter" idx="13"/>
          </p:nvPr>
        </p:nvSpPr>
        <p:spPr>
          <a:xfrm>
            <a:off x="839906" y="1330942"/>
            <a:ext cx="11116120" cy="1081087"/>
          </a:xfrm>
        </p:spPr>
        <p:txBody>
          <a:bodyPr anchor="ctr">
            <a:normAutofit/>
          </a:bodyPr>
          <a:lstStyle/>
          <a:p>
            <a:pPr>
              <a:lnSpc>
                <a:spcPct val="90000"/>
              </a:lnSpc>
            </a:pPr>
            <a:r>
              <a:rPr lang="en-GB" sz="1100" dirty="0"/>
              <a:t>Decide what your company wants out of </a:t>
            </a:r>
            <a:r>
              <a:rPr lang="en-GB" sz="1100" dirty="0" err="1"/>
              <a:t>CodeLaunch</a:t>
            </a:r>
            <a:endParaRPr lang="en-GB" sz="1100" dirty="0"/>
          </a:p>
          <a:p>
            <a:pPr>
              <a:lnSpc>
                <a:spcPct val="90000"/>
              </a:lnSpc>
            </a:pPr>
            <a:r>
              <a:rPr lang="en-GB" sz="1100" dirty="0"/>
              <a:t>Winning the tech battle vs winning the popularity contest</a:t>
            </a:r>
          </a:p>
          <a:p>
            <a:pPr>
              <a:lnSpc>
                <a:spcPct val="90000"/>
              </a:lnSpc>
            </a:pPr>
            <a:r>
              <a:rPr lang="en-GB" sz="1100" dirty="0"/>
              <a:t>Draft a company that is open to new ideas, but is decisive</a:t>
            </a:r>
          </a:p>
          <a:p>
            <a:pPr>
              <a:lnSpc>
                <a:spcPct val="90000"/>
              </a:lnSpc>
            </a:pPr>
            <a:r>
              <a:rPr lang="en-GB" sz="1100" dirty="0"/>
              <a:t>Clear the calendars of the 4 hackathon team members</a:t>
            </a:r>
          </a:p>
        </p:txBody>
      </p:sp>
    </p:spTree>
    <p:extLst>
      <p:ext uri="{BB962C8B-B14F-4D97-AF65-F5344CB8AC3E}">
        <p14:creationId xmlns:p14="http://schemas.microsoft.com/office/powerpoint/2010/main" val="167313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EC6F71-5849-FF16-AFB9-99574B848B9F}"/>
              </a:ext>
            </a:extLst>
          </p:cNvPr>
          <p:cNvSpPr>
            <a:spLocks noGrp="1"/>
          </p:cNvSpPr>
          <p:nvPr>
            <p:ph type="title"/>
          </p:nvPr>
        </p:nvSpPr>
        <p:spPr/>
        <p:txBody>
          <a:bodyPr/>
          <a:lstStyle/>
          <a:p>
            <a:r>
              <a:rPr lang="en-US" dirty="0"/>
              <a:t>Questions?</a:t>
            </a:r>
            <a:endParaRPr lang="en-GB" dirty="0"/>
          </a:p>
        </p:txBody>
      </p:sp>
      <p:sp>
        <p:nvSpPr>
          <p:cNvPr id="4" name="Text Placeholder 3">
            <a:extLst>
              <a:ext uri="{FF2B5EF4-FFF2-40B4-BE49-F238E27FC236}">
                <a16:creationId xmlns:a16="http://schemas.microsoft.com/office/drawing/2014/main" id="{FE52C03A-526D-7454-A030-9ADC130E71B6}"/>
              </a:ext>
            </a:extLst>
          </p:cNvPr>
          <p:cNvSpPr>
            <a:spLocks noGrp="1"/>
          </p:cNvSpPr>
          <p:nvPr>
            <p:ph type="body" sz="quarter" idx="4294967295"/>
          </p:nvPr>
        </p:nvSpPr>
        <p:spPr>
          <a:xfrm>
            <a:off x="0" y="1697038"/>
            <a:ext cx="7367588" cy="287337"/>
          </a:xfrm>
        </p:spPr>
        <p:txBody>
          <a:bodyPr>
            <a:normAutofit fontScale="62500" lnSpcReduction="20000"/>
          </a:bodyPr>
          <a:lstStyle/>
          <a:p>
            <a:endParaRPr lang="en-GB" dirty="0"/>
          </a:p>
        </p:txBody>
      </p:sp>
    </p:spTree>
    <p:extLst>
      <p:ext uri="{BB962C8B-B14F-4D97-AF65-F5344CB8AC3E}">
        <p14:creationId xmlns:p14="http://schemas.microsoft.com/office/powerpoint/2010/main" val="172556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9C5BD-1091-B9F7-840E-24FCCECBDFFE}"/>
              </a:ext>
            </a:extLst>
          </p:cNvPr>
          <p:cNvSpPr>
            <a:spLocks noGrp="1"/>
          </p:cNvSpPr>
          <p:nvPr>
            <p:ph type="title"/>
          </p:nvPr>
        </p:nvSpPr>
        <p:spPr/>
        <p:txBody>
          <a:bodyPr/>
          <a:lstStyle/>
          <a:p>
            <a:r>
              <a:rPr lang="en-US" dirty="0"/>
              <a:t>Contact Info</a:t>
            </a:r>
            <a:endParaRPr lang="en-GB" dirty="0"/>
          </a:p>
        </p:txBody>
      </p:sp>
      <p:pic>
        <p:nvPicPr>
          <p:cNvPr id="7" name="Content Placeholder 6">
            <a:extLst>
              <a:ext uri="{FF2B5EF4-FFF2-40B4-BE49-F238E27FC236}">
                <a16:creationId xmlns:a16="http://schemas.microsoft.com/office/drawing/2014/main" id="{2F820AE7-3AB9-2DC7-BA34-9BBC69B2F865}"/>
              </a:ext>
            </a:extLst>
          </p:cNvPr>
          <p:cNvPicPr>
            <a:picLocks noGrp="1" noChangeAspect="1"/>
          </p:cNvPicPr>
          <p:nvPr>
            <p:ph idx="1"/>
          </p:nvPr>
        </p:nvPicPr>
        <p:blipFill>
          <a:blip r:embed="rId2"/>
          <a:stretch>
            <a:fillRect/>
          </a:stretch>
        </p:blipFill>
        <p:spPr>
          <a:xfrm>
            <a:off x="617722" y="3308164"/>
            <a:ext cx="11120068" cy="2347163"/>
          </a:xfrm>
          <a:prstGeom prst="rect">
            <a:avLst/>
          </a:prstGeom>
        </p:spPr>
      </p:pic>
      <p:sp>
        <p:nvSpPr>
          <p:cNvPr id="6" name="Text Placeholder 5">
            <a:extLst>
              <a:ext uri="{FF2B5EF4-FFF2-40B4-BE49-F238E27FC236}">
                <a16:creationId xmlns:a16="http://schemas.microsoft.com/office/drawing/2014/main" id="{DD34DB61-ED27-47E9-6F97-7CC17260B7BB}"/>
              </a:ext>
            </a:extLst>
          </p:cNvPr>
          <p:cNvSpPr>
            <a:spLocks noGrp="1"/>
          </p:cNvSpPr>
          <p:nvPr>
            <p:ph type="body" sz="quarter" idx="13"/>
          </p:nvPr>
        </p:nvSpPr>
        <p:spPr/>
        <p:txBody>
          <a:bodyPr/>
          <a:lstStyle/>
          <a:p>
            <a:r>
              <a:rPr lang="en-GB" dirty="0"/>
              <a:t>Software Engineer / Software Engineering Capability Lead (Houston)</a:t>
            </a:r>
          </a:p>
          <a:p>
            <a:r>
              <a:rPr lang="en-GB" dirty="0"/>
              <a:t>Email: tony.cardella@bjss.com</a:t>
            </a:r>
          </a:p>
          <a:p>
            <a:r>
              <a:rPr lang="en-GB" dirty="0"/>
              <a:t>LinkedIn: https://www.linkedin.com/in/tcardella/</a:t>
            </a:r>
          </a:p>
          <a:p>
            <a:r>
              <a:rPr lang="en-GB" dirty="0"/>
              <a:t>Blog: </a:t>
            </a:r>
            <a:r>
              <a:rPr lang="en-GB" dirty="0">
                <a:hlinkClick r:id="rId3"/>
              </a:rPr>
              <a:t>https://codegorilla.com</a:t>
            </a:r>
            <a:endParaRPr lang="en-GB" dirty="0"/>
          </a:p>
        </p:txBody>
      </p:sp>
    </p:spTree>
    <p:extLst>
      <p:ext uri="{BB962C8B-B14F-4D97-AF65-F5344CB8AC3E}">
        <p14:creationId xmlns:p14="http://schemas.microsoft.com/office/powerpoint/2010/main" val="370468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960B-837D-BA44-EEAF-EB5E432B873B}"/>
              </a:ext>
            </a:extLst>
          </p:cNvPr>
          <p:cNvSpPr>
            <a:spLocks noGrp="1"/>
          </p:cNvSpPr>
          <p:nvPr>
            <p:ph type="title"/>
          </p:nvPr>
        </p:nvSpPr>
        <p:spPr/>
        <p:txBody>
          <a:bodyPr/>
          <a:lstStyle/>
          <a:p>
            <a:r>
              <a:rPr lang="en-US" dirty="0"/>
              <a:t>Who is Tony Cardella?</a:t>
            </a:r>
            <a:endParaRPr lang="en-GB" dirty="0"/>
          </a:p>
        </p:txBody>
      </p:sp>
      <p:sp>
        <p:nvSpPr>
          <p:cNvPr id="3" name="Content Placeholder 2">
            <a:extLst>
              <a:ext uri="{FF2B5EF4-FFF2-40B4-BE49-F238E27FC236}">
                <a16:creationId xmlns:a16="http://schemas.microsoft.com/office/drawing/2014/main" id="{21BD8720-4822-E690-01F0-E7D399A6963B}"/>
              </a:ext>
            </a:extLst>
          </p:cNvPr>
          <p:cNvSpPr>
            <a:spLocks noGrp="1"/>
          </p:cNvSpPr>
          <p:nvPr>
            <p:ph idx="1"/>
          </p:nvPr>
        </p:nvSpPr>
        <p:spPr/>
        <p:txBody>
          <a:bodyPr>
            <a:normAutofit/>
          </a:bodyPr>
          <a:lstStyle/>
          <a:p>
            <a:r>
              <a:rPr lang="en-GB" dirty="0"/>
              <a:t>Software Engineer</a:t>
            </a:r>
          </a:p>
          <a:p>
            <a:r>
              <a:rPr lang="en-GB" dirty="0"/>
              <a:t>Software </a:t>
            </a:r>
            <a:r>
              <a:rPr lang="en-GB"/>
              <a:t>Engineering Capability Lead </a:t>
            </a:r>
            <a:r>
              <a:rPr lang="en-GB" dirty="0"/>
              <a:t>(Houston)</a:t>
            </a:r>
          </a:p>
          <a:p>
            <a:r>
              <a:rPr lang="en-GB" dirty="0"/>
              <a:t>2x BJSS </a:t>
            </a:r>
            <a:r>
              <a:rPr lang="en-GB" dirty="0" err="1"/>
              <a:t>CodeLaunch</a:t>
            </a:r>
            <a:r>
              <a:rPr lang="en-GB" dirty="0"/>
              <a:t> Team Lead</a:t>
            </a:r>
          </a:p>
          <a:p>
            <a:endParaRPr lang="en-GB" dirty="0"/>
          </a:p>
          <a:p>
            <a:r>
              <a:rPr lang="en-GB" dirty="0"/>
              <a:t>What’s my day job?</a:t>
            </a:r>
          </a:p>
          <a:p>
            <a:pPr lvl="1"/>
            <a:r>
              <a:rPr lang="en-GB" dirty="0"/>
              <a:t>Currently working for a large Oil &amp; Gas client on the westside of Houston as a backend software engineer.</a:t>
            </a:r>
          </a:p>
          <a:p>
            <a:r>
              <a:rPr lang="en-GB" dirty="0"/>
              <a:t>What is my current tech stack?</a:t>
            </a:r>
          </a:p>
          <a:p>
            <a:pPr lvl="1"/>
            <a:r>
              <a:rPr lang="en-GB" dirty="0"/>
              <a:t>.NET/C#</a:t>
            </a:r>
          </a:p>
          <a:p>
            <a:pPr lvl="1"/>
            <a:r>
              <a:rPr lang="en-GB" dirty="0" err="1"/>
              <a:t>gRPC</a:t>
            </a:r>
            <a:endParaRPr lang="en-GB" dirty="0"/>
          </a:p>
          <a:p>
            <a:pPr lvl="1"/>
            <a:r>
              <a:rPr lang="en-GB" dirty="0"/>
              <a:t>PostgreSQL</a:t>
            </a:r>
          </a:p>
          <a:p>
            <a:pPr lvl="1"/>
            <a:r>
              <a:rPr lang="en-GB" dirty="0"/>
              <a:t>Azure (for Identity)</a:t>
            </a:r>
          </a:p>
          <a:p>
            <a:pPr lvl="1"/>
            <a:r>
              <a:rPr lang="en-GB" dirty="0"/>
              <a:t>AWS (for hosting)</a:t>
            </a:r>
          </a:p>
        </p:txBody>
      </p:sp>
    </p:spTree>
    <p:extLst>
      <p:ext uri="{BB962C8B-B14F-4D97-AF65-F5344CB8AC3E}">
        <p14:creationId xmlns:p14="http://schemas.microsoft.com/office/powerpoint/2010/main" val="158576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DB5AFD-9E3D-DCD5-8DE7-0262F1B23024}"/>
              </a:ext>
            </a:extLst>
          </p:cNvPr>
          <p:cNvSpPr>
            <a:spLocks noGrp="1"/>
          </p:cNvSpPr>
          <p:nvPr>
            <p:ph type="body" sz="quarter" idx="12"/>
          </p:nvPr>
        </p:nvSpPr>
        <p:spPr/>
        <p:txBody>
          <a:bodyPr/>
          <a:lstStyle/>
          <a:p>
            <a:r>
              <a:rPr lang="en-GB" dirty="0" err="1"/>
              <a:t>CodeLaunch</a:t>
            </a:r>
            <a:r>
              <a:rPr lang="en-GB" dirty="0"/>
              <a:t> is a startup accelerator event that pairs early-stage tech startups with professional software development teams to accelerate their trajectory toward MVP, seed funding, and beyond.</a:t>
            </a:r>
          </a:p>
          <a:p>
            <a:r>
              <a:rPr lang="en-GB" dirty="0"/>
              <a:t>– https://codelaunch.com</a:t>
            </a:r>
          </a:p>
        </p:txBody>
      </p:sp>
    </p:spTree>
    <p:extLst>
      <p:ext uri="{BB962C8B-B14F-4D97-AF65-F5344CB8AC3E}">
        <p14:creationId xmlns:p14="http://schemas.microsoft.com/office/powerpoint/2010/main" val="19302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2384-75FE-4D0C-C34D-FF996B96FE49}"/>
              </a:ext>
            </a:extLst>
          </p:cNvPr>
          <p:cNvSpPr>
            <a:spLocks noGrp="1"/>
          </p:cNvSpPr>
          <p:nvPr>
            <p:ph type="title"/>
          </p:nvPr>
        </p:nvSpPr>
        <p:spPr/>
        <p:txBody>
          <a:bodyPr/>
          <a:lstStyle/>
          <a:p>
            <a:r>
              <a:rPr lang="en-US" dirty="0"/>
              <a:t>Why is BJSS Participating in </a:t>
            </a:r>
            <a:r>
              <a:rPr lang="en-US" dirty="0" err="1"/>
              <a:t>CodeLaunch</a:t>
            </a:r>
            <a:r>
              <a:rPr lang="en-US" dirty="0"/>
              <a:t>?</a:t>
            </a:r>
            <a:endParaRPr lang="en-GB" dirty="0"/>
          </a:p>
        </p:txBody>
      </p:sp>
      <p:sp>
        <p:nvSpPr>
          <p:cNvPr id="3" name="Content Placeholder 2">
            <a:extLst>
              <a:ext uri="{FF2B5EF4-FFF2-40B4-BE49-F238E27FC236}">
                <a16:creationId xmlns:a16="http://schemas.microsoft.com/office/drawing/2014/main" id="{78BD26A9-A5CC-D347-7E1E-EF8AC03ABC1D}"/>
              </a:ext>
            </a:extLst>
          </p:cNvPr>
          <p:cNvSpPr>
            <a:spLocks noGrp="1"/>
          </p:cNvSpPr>
          <p:nvPr>
            <p:ph idx="1"/>
          </p:nvPr>
        </p:nvSpPr>
        <p:spPr/>
        <p:txBody>
          <a:bodyPr/>
          <a:lstStyle/>
          <a:p>
            <a:r>
              <a:rPr lang="en-GB" dirty="0"/>
              <a:t>Raise BJSS brand awareness</a:t>
            </a:r>
          </a:p>
          <a:p>
            <a:pPr lvl="1"/>
            <a:r>
              <a:rPr lang="en-GB" dirty="0"/>
              <a:t>Introduce BJSS to prospective clients</a:t>
            </a:r>
          </a:p>
          <a:p>
            <a:pPr lvl="1"/>
            <a:r>
              <a:rPr lang="en-GB" dirty="0"/>
              <a:t>Introduce BJSS to potential future employees</a:t>
            </a:r>
          </a:p>
          <a:p>
            <a:pPr lvl="1"/>
            <a:r>
              <a:rPr lang="en-GB" dirty="0"/>
              <a:t>Introduce people to new offerings from BJSS</a:t>
            </a:r>
          </a:p>
          <a:p>
            <a:pPr lvl="2"/>
            <a:r>
              <a:rPr lang="en-GB" dirty="0"/>
              <a:t>Talk to Dan if you are a startup…</a:t>
            </a:r>
          </a:p>
          <a:p>
            <a:r>
              <a:rPr lang="en-GB" dirty="0"/>
              <a:t>Opportunity to work more closely with our co-workers</a:t>
            </a:r>
          </a:p>
          <a:p>
            <a:pPr lvl="1"/>
            <a:r>
              <a:rPr lang="en-GB" dirty="0"/>
              <a:t>Assess skill sets</a:t>
            </a:r>
          </a:p>
          <a:p>
            <a:pPr lvl="1"/>
            <a:r>
              <a:rPr lang="en-GB" dirty="0"/>
              <a:t>Identify opportunities for upskilling BJSS employees</a:t>
            </a:r>
          </a:p>
          <a:p>
            <a:pPr lvl="1"/>
            <a:r>
              <a:rPr lang="en-GB" dirty="0"/>
              <a:t>Provide an opportunity to work on something outside of their normal client work</a:t>
            </a:r>
          </a:p>
          <a:p>
            <a:endParaRPr lang="en-GB" dirty="0"/>
          </a:p>
          <a:p>
            <a:endParaRPr lang="en-GB" dirty="0"/>
          </a:p>
        </p:txBody>
      </p:sp>
    </p:spTree>
    <p:extLst>
      <p:ext uri="{BB962C8B-B14F-4D97-AF65-F5344CB8AC3E}">
        <p14:creationId xmlns:p14="http://schemas.microsoft.com/office/powerpoint/2010/main" val="396330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9E73-13F1-5659-F672-04ECAF277AD7}"/>
              </a:ext>
            </a:extLst>
          </p:cNvPr>
          <p:cNvSpPr>
            <a:spLocks noGrp="1"/>
          </p:cNvSpPr>
          <p:nvPr>
            <p:ph type="title"/>
          </p:nvPr>
        </p:nvSpPr>
        <p:spPr/>
        <p:txBody>
          <a:bodyPr/>
          <a:lstStyle/>
          <a:p>
            <a:r>
              <a:rPr lang="en-US" dirty="0"/>
              <a:t>How did we decide which company to draft?</a:t>
            </a:r>
            <a:endParaRPr lang="en-GB" dirty="0"/>
          </a:p>
        </p:txBody>
      </p:sp>
      <p:sp>
        <p:nvSpPr>
          <p:cNvPr id="3" name="Content Placeholder 2">
            <a:extLst>
              <a:ext uri="{FF2B5EF4-FFF2-40B4-BE49-F238E27FC236}">
                <a16:creationId xmlns:a16="http://schemas.microsoft.com/office/drawing/2014/main" id="{2CCDF4D1-9F12-DAF0-12E7-4501792C4B1B}"/>
              </a:ext>
            </a:extLst>
          </p:cNvPr>
          <p:cNvSpPr>
            <a:spLocks noGrp="1"/>
          </p:cNvSpPr>
          <p:nvPr>
            <p:ph idx="1"/>
          </p:nvPr>
        </p:nvSpPr>
        <p:spPr/>
        <p:txBody>
          <a:bodyPr>
            <a:normAutofit lnSpcReduction="10000"/>
          </a:bodyPr>
          <a:lstStyle/>
          <a:p>
            <a:pPr marL="457200" indent="-457200">
              <a:buFont typeface="+mj-lt"/>
              <a:buAutoNum type="arabicPeriod"/>
            </a:pPr>
            <a:r>
              <a:rPr lang="en-GB" dirty="0"/>
              <a:t>Assemble a group of BJSS employees to help pick the company</a:t>
            </a:r>
          </a:p>
          <a:p>
            <a:pPr lvl="1"/>
            <a:r>
              <a:rPr lang="en-GB" dirty="0"/>
              <a:t>They don’t have to all be software engineers</a:t>
            </a:r>
          </a:p>
          <a:p>
            <a:pPr lvl="1"/>
            <a:r>
              <a:rPr lang="en-GB" dirty="0"/>
              <a:t>No restriction on their level within BJSS</a:t>
            </a:r>
          </a:p>
          <a:p>
            <a:pPr marL="457200" indent="-457200">
              <a:buFont typeface="+mj-lt"/>
              <a:buAutoNum type="arabicPeriod"/>
            </a:pPr>
            <a:r>
              <a:rPr lang="en-GB" dirty="0"/>
              <a:t>Invite them all to a Slack group</a:t>
            </a:r>
          </a:p>
          <a:p>
            <a:pPr marL="457200" indent="-457200">
              <a:buFont typeface="+mj-lt"/>
              <a:buAutoNum type="arabicPeriod"/>
            </a:pPr>
            <a:r>
              <a:rPr lang="en-GB" dirty="0" err="1"/>
              <a:t>CodeLaunch</a:t>
            </a:r>
            <a:r>
              <a:rPr lang="en-GB" dirty="0"/>
              <a:t> curates a list of 10 companies for drafting</a:t>
            </a:r>
          </a:p>
          <a:p>
            <a:pPr marL="457200" indent="-457200">
              <a:buFont typeface="+mj-lt"/>
              <a:buAutoNum type="arabicPeriod"/>
            </a:pPr>
            <a:r>
              <a:rPr lang="en-GB" dirty="0"/>
              <a:t>About 48 hours out from the draft, we get the list of the companies, their pitch decks, and their “ask”</a:t>
            </a:r>
          </a:p>
          <a:p>
            <a:pPr marL="457200" indent="-457200">
              <a:buFont typeface="+mj-lt"/>
              <a:buAutoNum type="arabicPeriod"/>
            </a:pPr>
            <a:r>
              <a:rPr lang="en-GB" dirty="0"/>
              <a:t>We post the materials to the Slack channel and ask everyone to review, ask questions, make comments</a:t>
            </a:r>
          </a:p>
          <a:p>
            <a:pPr marL="457200" indent="-457200">
              <a:buFont typeface="+mj-lt"/>
              <a:buAutoNum type="arabicPeriod"/>
            </a:pPr>
            <a:r>
              <a:rPr lang="en-GB" dirty="0"/>
              <a:t>Setup a Slack poll for everyone in the group</a:t>
            </a:r>
          </a:p>
          <a:p>
            <a:pPr lvl="1"/>
            <a:r>
              <a:rPr lang="en-GB" dirty="0"/>
              <a:t>Each person gets N + 1 votes</a:t>
            </a:r>
          </a:p>
          <a:p>
            <a:pPr marL="457200" indent="-457200">
              <a:buFont typeface="+mj-lt"/>
              <a:buAutoNum type="arabicPeriod"/>
            </a:pPr>
            <a:r>
              <a:rPr lang="en-GB" dirty="0"/>
              <a:t>Take the top N + 1 companies in the polling and discuss one by one</a:t>
            </a:r>
          </a:p>
          <a:p>
            <a:pPr marL="457200" indent="-457200">
              <a:buFont typeface="+mj-lt"/>
              <a:buAutoNum type="arabicPeriod"/>
            </a:pPr>
            <a:r>
              <a:rPr lang="en-GB" dirty="0"/>
              <a:t>Build consensus and build out a combined N + 1 draft pick list</a:t>
            </a:r>
          </a:p>
          <a:p>
            <a:pPr marL="457200" indent="-457200">
              <a:buFont typeface="+mj-lt"/>
              <a:buAutoNum type="arabicPeriod"/>
            </a:pPr>
            <a:r>
              <a:rPr lang="en-GB" dirty="0"/>
              <a:t>Do the draft</a:t>
            </a:r>
          </a:p>
          <a:p>
            <a:endParaRPr lang="en-GB" dirty="0"/>
          </a:p>
        </p:txBody>
      </p:sp>
    </p:spTree>
    <p:extLst>
      <p:ext uri="{BB962C8B-B14F-4D97-AF65-F5344CB8AC3E}">
        <p14:creationId xmlns:p14="http://schemas.microsoft.com/office/powerpoint/2010/main" val="330194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FB9B48-CC97-6ED9-FAE5-6F25E4CDC48E}"/>
              </a:ext>
            </a:extLst>
          </p:cNvPr>
          <p:cNvSpPr>
            <a:spLocks noGrp="1"/>
          </p:cNvSpPr>
          <p:nvPr>
            <p:ph type="title"/>
          </p:nvPr>
        </p:nvSpPr>
        <p:spPr/>
        <p:txBody>
          <a:bodyPr/>
          <a:lstStyle/>
          <a:p>
            <a:r>
              <a:rPr lang="en-US" dirty="0" err="1"/>
              <a:t>Glydr</a:t>
            </a:r>
            <a:endParaRPr lang="en-GB" dirty="0"/>
          </a:p>
        </p:txBody>
      </p:sp>
      <p:sp>
        <p:nvSpPr>
          <p:cNvPr id="8" name="Content Placeholder 7">
            <a:extLst>
              <a:ext uri="{FF2B5EF4-FFF2-40B4-BE49-F238E27FC236}">
                <a16:creationId xmlns:a16="http://schemas.microsoft.com/office/drawing/2014/main" id="{D2757CDC-A5EC-EB97-3B1C-D8BBA8DA44F2}"/>
              </a:ext>
            </a:extLst>
          </p:cNvPr>
          <p:cNvSpPr>
            <a:spLocks noGrp="1"/>
          </p:cNvSpPr>
          <p:nvPr>
            <p:ph sz="half" idx="1"/>
          </p:nvPr>
        </p:nvSpPr>
        <p:spPr/>
        <p:txBody>
          <a:bodyPr>
            <a:normAutofit fontScale="92500" lnSpcReduction="20000"/>
          </a:bodyPr>
          <a:lstStyle/>
          <a:p>
            <a:r>
              <a:rPr lang="en-GB" dirty="0"/>
              <a:t>Our hands are often overloaded when we play games while our feet are at rest. By moving key actions to your feet with GLYDR, you’re expanding the tools at your disposal during your most intense gaming moments.</a:t>
            </a:r>
          </a:p>
          <a:p>
            <a:r>
              <a:rPr lang="en-GB" dirty="0"/>
              <a:t>Extra buttons on controllers, keyboards, and mice don’t actually solve the problem of repetitive overuse of your hands and fingers, and often those extra buttons don’t expand your options, they simply move them around.</a:t>
            </a:r>
          </a:p>
          <a:p>
            <a:r>
              <a:rPr lang="en-GB" dirty="0"/>
              <a:t>Whether it’s one </a:t>
            </a:r>
            <a:r>
              <a:rPr lang="en-GB" dirty="0" err="1"/>
              <a:t>favorite</a:t>
            </a:r>
            <a:r>
              <a:rPr lang="en-GB" dirty="0"/>
              <a:t> action or sixteen, every player that uses GLYDR is gaining options they can use in tandem with control schemes they already use.</a:t>
            </a:r>
          </a:p>
        </p:txBody>
      </p:sp>
      <p:sp>
        <p:nvSpPr>
          <p:cNvPr id="10" name="Text Placeholder 9">
            <a:extLst>
              <a:ext uri="{FF2B5EF4-FFF2-40B4-BE49-F238E27FC236}">
                <a16:creationId xmlns:a16="http://schemas.microsoft.com/office/drawing/2014/main" id="{3CC5E6BB-EC37-55F9-9196-E08893393DF8}"/>
              </a:ext>
            </a:extLst>
          </p:cNvPr>
          <p:cNvSpPr>
            <a:spLocks noGrp="1"/>
          </p:cNvSpPr>
          <p:nvPr>
            <p:ph type="body" sz="quarter" idx="13"/>
          </p:nvPr>
        </p:nvSpPr>
        <p:spPr/>
        <p:txBody>
          <a:bodyPr/>
          <a:lstStyle/>
          <a:p>
            <a:r>
              <a:rPr lang="en-GB" dirty="0"/>
              <a:t>Free your hands &amp; maximize your gaming potential</a:t>
            </a:r>
          </a:p>
        </p:txBody>
      </p:sp>
      <p:pic>
        <p:nvPicPr>
          <p:cNvPr id="15" name="Content Placeholder 14" descr="A pair of blue pedals on a wood floor next to a couch&#10;&#10;Description automatically generated">
            <a:extLst>
              <a:ext uri="{FF2B5EF4-FFF2-40B4-BE49-F238E27FC236}">
                <a16:creationId xmlns:a16="http://schemas.microsoft.com/office/drawing/2014/main" id="{5C5F0515-FFAE-71F3-7ECE-128722B937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4075" y="2890520"/>
            <a:ext cx="5181600" cy="2918460"/>
          </a:xfrm>
        </p:spPr>
      </p:pic>
    </p:spTree>
    <p:extLst>
      <p:ext uri="{BB962C8B-B14F-4D97-AF65-F5344CB8AC3E}">
        <p14:creationId xmlns:p14="http://schemas.microsoft.com/office/powerpoint/2010/main" val="412194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DF1C-1FB8-D152-939E-359D75B9F79F}"/>
              </a:ext>
            </a:extLst>
          </p:cNvPr>
          <p:cNvSpPr>
            <a:spLocks noGrp="1"/>
          </p:cNvSpPr>
          <p:nvPr>
            <p:ph type="title"/>
          </p:nvPr>
        </p:nvSpPr>
        <p:spPr/>
        <p:txBody>
          <a:bodyPr/>
          <a:lstStyle/>
          <a:p>
            <a:r>
              <a:rPr lang="en-US" dirty="0"/>
              <a:t>How did we host the hack-a-thon?</a:t>
            </a:r>
            <a:endParaRPr lang="en-GB" dirty="0"/>
          </a:p>
        </p:txBody>
      </p:sp>
      <p:sp>
        <p:nvSpPr>
          <p:cNvPr id="3" name="Content Placeholder 2">
            <a:extLst>
              <a:ext uri="{FF2B5EF4-FFF2-40B4-BE49-F238E27FC236}">
                <a16:creationId xmlns:a16="http://schemas.microsoft.com/office/drawing/2014/main" id="{35714DB0-01FB-E979-FEA3-03952771A109}"/>
              </a:ext>
            </a:extLst>
          </p:cNvPr>
          <p:cNvSpPr>
            <a:spLocks noGrp="1"/>
          </p:cNvSpPr>
          <p:nvPr>
            <p:ph idx="1"/>
          </p:nvPr>
        </p:nvSpPr>
        <p:spPr/>
        <p:txBody>
          <a:bodyPr/>
          <a:lstStyle/>
          <a:p>
            <a:r>
              <a:rPr lang="en-GB" dirty="0"/>
              <a:t>We hosted the hackathon in the BJSS Houston office</a:t>
            </a:r>
          </a:p>
          <a:p>
            <a:pPr lvl="1"/>
            <a:r>
              <a:rPr lang="en-GB" dirty="0"/>
              <a:t>TV screen for video conferencing</a:t>
            </a:r>
          </a:p>
          <a:p>
            <a:pPr lvl="1"/>
            <a:r>
              <a:rPr lang="en-GB" dirty="0"/>
              <a:t>Extra monitors</a:t>
            </a:r>
          </a:p>
          <a:p>
            <a:pPr lvl="1"/>
            <a:r>
              <a:rPr lang="en-GB" dirty="0"/>
              <a:t>Bring in any other hardware that will help you get the job done</a:t>
            </a:r>
          </a:p>
          <a:p>
            <a:r>
              <a:rPr lang="en-GB" dirty="0"/>
              <a:t>Included members of </a:t>
            </a:r>
            <a:r>
              <a:rPr lang="en-GB" dirty="0" err="1"/>
              <a:t>Glydr</a:t>
            </a:r>
            <a:r>
              <a:rPr lang="en-GB" dirty="0"/>
              <a:t> in the hackathon</a:t>
            </a:r>
          </a:p>
          <a:p>
            <a:pPr lvl="1"/>
            <a:r>
              <a:rPr lang="en-GB" dirty="0"/>
              <a:t>Smaller feedback loops</a:t>
            </a:r>
          </a:p>
          <a:p>
            <a:pPr lvl="1"/>
            <a:r>
              <a:rPr lang="en-GB" dirty="0"/>
              <a:t>QA-lite role</a:t>
            </a:r>
          </a:p>
          <a:p>
            <a:r>
              <a:rPr lang="en-GB" dirty="0"/>
              <a:t>Snacks and soft drinks that we usually have here in the office</a:t>
            </a:r>
          </a:p>
          <a:p>
            <a:pPr lvl="1"/>
            <a:r>
              <a:rPr lang="en-GB" dirty="0"/>
              <a:t>Monster Energy Drinks</a:t>
            </a:r>
          </a:p>
          <a:p>
            <a:pPr lvl="1"/>
            <a:r>
              <a:rPr lang="en-GB" dirty="0"/>
              <a:t>Tacos from Tacos A Go-Go</a:t>
            </a:r>
          </a:p>
          <a:p>
            <a:pPr lvl="1"/>
            <a:r>
              <a:rPr lang="en-GB" dirty="0"/>
              <a:t>Bottled dihydrogen monoxide (https://www.dhmo.org/)</a:t>
            </a:r>
          </a:p>
          <a:p>
            <a:r>
              <a:rPr lang="en-GB" dirty="0"/>
              <a:t>Sort out details like parking/office access in advance</a:t>
            </a:r>
          </a:p>
          <a:p>
            <a:endParaRPr lang="en-GB" dirty="0"/>
          </a:p>
        </p:txBody>
      </p:sp>
    </p:spTree>
    <p:extLst>
      <p:ext uri="{BB962C8B-B14F-4D97-AF65-F5344CB8AC3E}">
        <p14:creationId xmlns:p14="http://schemas.microsoft.com/office/powerpoint/2010/main" val="16408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D4FA-3171-4C62-7718-0DEDA1239A15}"/>
              </a:ext>
            </a:extLst>
          </p:cNvPr>
          <p:cNvSpPr>
            <a:spLocks noGrp="1"/>
          </p:cNvSpPr>
          <p:nvPr>
            <p:ph type="title"/>
          </p:nvPr>
        </p:nvSpPr>
        <p:spPr/>
        <p:txBody>
          <a:bodyPr/>
          <a:lstStyle/>
          <a:p>
            <a:r>
              <a:rPr lang="en-US" dirty="0"/>
              <a:t>How did we determine what to build?</a:t>
            </a:r>
            <a:endParaRPr lang="en-GB" dirty="0"/>
          </a:p>
        </p:txBody>
      </p:sp>
      <p:sp>
        <p:nvSpPr>
          <p:cNvPr id="3" name="Content Placeholder 2">
            <a:extLst>
              <a:ext uri="{FF2B5EF4-FFF2-40B4-BE49-F238E27FC236}">
                <a16:creationId xmlns:a16="http://schemas.microsoft.com/office/drawing/2014/main" id="{4B77ECB1-BAF7-D27E-6CDC-227A566C2751}"/>
              </a:ext>
            </a:extLst>
          </p:cNvPr>
          <p:cNvSpPr>
            <a:spLocks noGrp="1"/>
          </p:cNvSpPr>
          <p:nvPr>
            <p:ph idx="1"/>
          </p:nvPr>
        </p:nvSpPr>
        <p:spPr/>
        <p:txBody>
          <a:bodyPr/>
          <a:lstStyle/>
          <a:p>
            <a:pPr marL="457200" indent="-457200">
              <a:buFont typeface="+mj-lt"/>
              <a:buAutoNum type="arabicPeriod"/>
            </a:pPr>
            <a:r>
              <a:rPr lang="en-GB" dirty="0"/>
              <a:t>Engage SPARCK to help with this process</a:t>
            </a:r>
          </a:p>
          <a:p>
            <a:pPr marL="457200" indent="-457200">
              <a:buFont typeface="+mj-lt"/>
              <a:buAutoNum type="arabicPeriod"/>
            </a:pPr>
            <a:r>
              <a:rPr lang="en-GB" dirty="0"/>
              <a:t>Decide on a user journey</a:t>
            </a:r>
          </a:p>
          <a:p>
            <a:pPr lvl="1"/>
            <a:r>
              <a:rPr lang="en-GB" dirty="0"/>
              <a:t>Work with the company to get everybody on the same page</a:t>
            </a:r>
          </a:p>
          <a:p>
            <a:pPr marL="457200" indent="-457200">
              <a:buFont typeface="+mj-lt"/>
              <a:buAutoNum type="arabicPeriod"/>
            </a:pPr>
            <a:r>
              <a:rPr lang="en-GB" dirty="0"/>
              <a:t>Decide what to build</a:t>
            </a:r>
          </a:p>
          <a:p>
            <a:pPr lvl="1"/>
            <a:r>
              <a:rPr lang="en-GB" dirty="0"/>
              <a:t>Put together wireframes</a:t>
            </a:r>
          </a:p>
          <a:p>
            <a:pPr lvl="1"/>
            <a:r>
              <a:rPr lang="en-GB" dirty="0"/>
              <a:t>Begin visualizing the “what” without committing to too many details</a:t>
            </a:r>
          </a:p>
          <a:p>
            <a:pPr marL="457200" indent="-457200">
              <a:buFont typeface="+mj-lt"/>
              <a:buAutoNum type="arabicPeriod"/>
            </a:pPr>
            <a:r>
              <a:rPr lang="en-GB" dirty="0"/>
              <a:t>Actively seek feedback from the company</a:t>
            </a:r>
          </a:p>
          <a:p>
            <a:pPr marL="457200" indent="-457200">
              <a:buFont typeface="+mj-lt"/>
              <a:buAutoNum type="arabicPeriod"/>
            </a:pPr>
            <a:endParaRPr lang="en-GB" dirty="0"/>
          </a:p>
          <a:p>
            <a:pPr marL="0" indent="0">
              <a:buNone/>
            </a:pPr>
            <a:r>
              <a:rPr lang="en-GB" dirty="0"/>
              <a:t>Things to remember:</a:t>
            </a:r>
          </a:p>
          <a:p>
            <a:r>
              <a:rPr lang="en-GB" dirty="0"/>
              <a:t>Stay on the company’s radar</a:t>
            </a:r>
          </a:p>
          <a:p>
            <a:r>
              <a:rPr lang="en-GB" dirty="0"/>
              <a:t>Don’t let them forget that you are there</a:t>
            </a:r>
          </a:p>
          <a:p>
            <a:r>
              <a:rPr lang="en-GB" dirty="0"/>
              <a:t>Actively seek feedback from the company</a:t>
            </a:r>
          </a:p>
          <a:p>
            <a:r>
              <a:rPr lang="en-GB" dirty="0"/>
              <a:t>Even though this is an extremely short engagement, they are still your client.</a:t>
            </a:r>
          </a:p>
          <a:p>
            <a:endParaRPr lang="en-GB" dirty="0"/>
          </a:p>
          <a:p>
            <a:pPr marL="0" indent="0">
              <a:buNone/>
            </a:pPr>
            <a:endParaRPr lang="en-GB" dirty="0"/>
          </a:p>
        </p:txBody>
      </p:sp>
    </p:spTree>
    <p:extLst>
      <p:ext uri="{BB962C8B-B14F-4D97-AF65-F5344CB8AC3E}">
        <p14:creationId xmlns:p14="http://schemas.microsoft.com/office/powerpoint/2010/main" val="346019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0D95-504E-D209-7BD6-8F9E9EBBA87A}"/>
              </a:ext>
            </a:extLst>
          </p:cNvPr>
          <p:cNvSpPr>
            <a:spLocks noGrp="1"/>
          </p:cNvSpPr>
          <p:nvPr>
            <p:ph type="title"/>
          </p:nvPr>
        </p:nvSpPr>
        <p:spPr>
          <a:xfrm>
            <a:off x="466214" y="365125"/>
            <a:ext cx="10515600" cy="531813"/>
          </a:xfrm>
        </p:spPr>
        <p:txBody>
          <a:bodyPr anchor="t">
            <a:normAutofit/>
          </a:bodyPr>
          <a:lstStyle/>
          <a:p>
            <a:r>
              <a:rPr lang="en-US" dirty="0"/>
              <a:t>What did we build?</a:t>
            </a:r>
            <a:endParaRPr lang="en-GB" dirty="0"/>
          </a:p>
        </p:txBody>
      </p:sp>
      <p:sp>
        <p:nvSpPr>
          <p:cNvPr id="3" name="Content Placeholder 2">
            <a:extLst>
              <a:ext uri="{FF2B5EF4-FFF2-40B4-BE49-F238E27FC236}">
                <a16:creationId xmlns:a16="http://schemas.microsoft.com/office/drawing/2014/main" id="{C9A10FFF-100F-2A7E-8295-15EAB4A74251}"/>
              </a:ext>
            </a:extLst>
          </p:cNvPr>
          <p:cNvSpPr>
            <a:spLocks noGrp="1"/>
          </p:cNvSpPr>
          <p:nvPr>
            <p:ph sz="half" idx="2"/>
          </p:nvPr>
        </p:nvSpPr>
        <p:spPr>
          <a:xfrm>
            <a:off x="472440" y="1391477"/>
            <a:ext cx="5157787" cy="4643564"/>
          </a:xfrm>
        </p:spPr>
        <p:txBody>
          <a:bodyPr>
            <a:normAutofit/>
          </a:bodyPr>
          <a:lstStyle/>
          <a:p>
            <a:r>
              <a:rPr lang="en-GB" dirty="0"/>
              <a:t>We decided to build out the </a:t>
            </a:r>
            <a:r>
              <a:rPr lang="en-GB" dirty="0" err="1"/>
              <a:t>Glydr</a:t>
            </a:r>
            <a:r>
              <a:rPr lang="en-GB" dirty="0"/>
              <a:t> “profile” sharing user journey.</a:t>
            </a:r>
          </a:p>
          <a:p>
            <a:r>
              <a:rPr lang="en-GB" dirty="0"/>
              <a:t>React frontend hosted on Azure Static Web App instance</a:t>
            </a:r>
          </a:p>
          <a:p>
            <a:r>
              <a:rPr lang="en-GB" dirty="0"/>
              <a:t>Azure/C# backend hosted on an Azure App Service instance</a:t>
            </a:r>
          </a:p>
          <a:p>
            <a:r>
              <a:rPr lang="en-GB" dirty="0"/>
              <a:t>Azure Storage Account (images and data serialized to </a:t>
            </a:r>
            <a:r>
              <a:rPr lang="en-GB" dirty="0" err="1"/>
              <a:t>json</a:t>
            </a:r>
            <a:r>
              <a:rPr lang="en-GB" dirty="0"/>
              <a:t> blob containers)</a:t>
            </a:r>
          </a:p>
          <a:p>
            <a:r>
              <a:rPr lang="en-GB" dirty="0"/>
              <a:t>2x custom domain names (1 for frontend and 1 for backend)</a:t>
            </a:r>
          </a:p>
          <a:p>
            <a:r>
              <a:rPr lang="en-GB" dirty="0"/>
              <a:t>2x GitHub repositories</a:t>
            </a:r>
          </a:p>
          <a:p>
            <a:r>
              <a:rPr lang="en-GB" dirty="0"/>
              <a:t>2x GitHub Action CI/CD pipelines (frontend/backend) including deployment</a:t>
            </a:r>
          </a:p>
          <a:p>
            <a:endParaRPr lang="en-GB" dirty="0"/>
          </a:p>
        </p:txBody>
      </p:sp>
      <p:pic>
        <p:nvPicPr>
          <p:cNvPr id="18" name="Content Placeholder 17" descr="A group of people standing around a table&#10;&#10;Description automatically generated">
            <a:extLst>
              <a:ext uri="{FF2B5EF4-FFF2-40B4-BE49-F238E27FC236}">
                <a16:creationId xmlns:a16="http://schemas.microsoft.com/office/drawing/2014/main" id="{7ACF739D-85BE-9EE3-3A02-6D53FB0A32B7}"/>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r="7707" b="3"/>
          <a:stretch/>
        </p:blipFill>
        <p:spPr>
          <a:xfrm>
            <a:off x="6168000" y="1391477"/>
            <a:ext cx="5714438" cy="4643563"/>
          </a:xfrm>
          <a:noFill/>
        </p:spPr>
      </p:pic>
    </p:spTree>
    <p:extLst>
      <p:ext uri="{BB962C8B-B14F-4D97-AF65-F5344CB8AC3E}">
        <p14:creationId xmlns:p14="http://schemas.microsoft.com/office/powerpoint/2010/main" val="2455278022"/>
      </p:ext>
    </p:extLst>
  </p:cSld>
  <p:clrMapOvr>
    <a:masterClrMapping/>
  </p:clrMapOvr>
</p:sld>
</file>

<file path=ppt/theme/theme1.xml><?xml version="1.0" encoding="utf-8"?>
<a:theme xmlns:a="http://schemas.openxmlformats.org/drawingml/2006/main" name="Office Theme">
  <a:themeElements>
    <a:clrScheme name="Custom 1">
      <a:dk1>
        <a:srgbClr val="041E42"/>
      </a:dk1>
      <a:lt1>
        <a:srgbClr val="FFFFFF"/>
      </a:lt1>
      <a:dk2>
        <a:srgbClr val="0047BB"/>
      </a:dk2>
      <a:lt2>
        <a:srgbClr val="C8C8C8"/>
      </a:lt2>
      <a:accent1>
        <a:srgbClr val="D90699"/>
      </a:accent1>
      <a:accent2>
        <a:srgbClr val="511279"/>
      </a:accent2>
      <a:accent3>
        <a:srgbClr val="31B595"/>
      </a:accent3>
      <a:accent4>
        <a:srgbClr val="0047BB"/>
      </a:accent4>
      <a:accent5>
        <a:srgbClr val="81BEC4"/>
      </a:accent5>
      <a:accent6>
        <a:srgbClr val="C8C8C8"/>
      </a:accent6>
      <a:hlink>
        <a:srgbClr val="D90699"/>
      </a:hlink>
      <a:folHlink>
        <a:srgbClr val="511279"/>
      </a:folHlink>
    </a:clrScheme>
    <a:fontScheme name="BJSS Fonts">
      <a:majorFont>
        <a:latin typeface="Catamaran Black"/>
        <a:ea typeface=""/>
        <a:cs typeface=""/>
      </a:majorFont>
      <a:minorFont>
        <a:latin typeface="Catamar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SS PPT Template 2023" id="{30458953-4591-4236-B2F7-510136476A68}" vid="{8DAD04FF-012C-446E-AFEF-E1FBCCFFBC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2BB1BF74891D448D2A64147BDC57E7" ma:contentTypeVersion="11" ma:contentTypeDescription="Create a new document." ma:contentTypeScope="" ma:versionID="9df5ef208950be698494946377323feb">
  <xsd:schema xmlns:xsd="http://www.w3.org/2001/XMLSchema" xmlns:xs="http://www.w3.org/2001/XMLSchema" xmlns:p="http://schemas.microsoft.com/office/2006/metadata/properties" xmlns:ns2="59ac077e-70a7-41d5-ad0f-ed4e4044e773" xmlns:ns3="e59b678b-a9dc-4914-b910-a3b956e7a3a5" targetNamespace="http://schemas.microsoft.com/office/2006/metadata/properties" ma:root="true" ma:fieldsID="781fac6729fa438d8574920bcd3ad79c" ns2:_="" ns3:_="">
    <xsd:import namespace="59ac077e-70a7-41d5-ad0f-ed4e4044e773"/>
    <xsd:import namespace="e59b678b-a9dc-4914-b910-a3b956e7a3a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c077e-70a7-41d5-ad0f-ed4e4044e77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9c60e0d-b74f-48f3-b7dd-cdd2b780a08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9b678b-a9dc-4914-b910-a3b956e7a3a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1d6e054-0bea-47ef-8070-3ae7a1b8859f" ma:internalName="TaxCatchAll" ma:showField="CatchAllData" ma:web="e59b678b-a9dc-4914-b910-a3b956e7a3a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ac077e-70a7-41d5-ad0f-ed4e4044e773">
      <Terms xmlns="http://schemas.microsoft.com/office/infopath/2007/PartnerControls"/>
    </lcf76f155ced4ddcb4097134ff3c332f>
    <TaxCatchAll xmlns="e59b678b-a9dc-4914-b910-a3b956e7a3a5" xsi:nil="true"/>
    <SharedWithUsers xmlns="e59b678b-a9dc-4914-b910-a3b956e7a3a5">
      <UserInfo>
        <DisplayName>All Staff</DisplayName>
        <AccountId>2892</AccountId>
        <AccountType/>
      </UserInfo>
    </SharedWithUsers>
  </documentManagement>
</p:properties>
</file>

<file path=customXml/itemProps1.xml><?xml version="1.0" encoding="utf-8"?>
<ds:datastoreItem xmlns:ds="http://schemas.openxmlformats.org/officeDocument/2006/customXml" ds:itemID="{994C7D34-98D3-42F1-8CD4-07A9BA330174}">
  <ds:schemaRefs>
    <ds:schemaRef ds:uri="http://schemas.microsoft.com/sharepoint/v3/contenttype/forms"/>
  </ds:schemaRefs>
</ds:datastoreItem>
</file>

<file path=customXml/itemProps2.xml><?xml version="1.0" encoding="utf-8"?>
<ds:datastoreItem xmlns:ds="http://schemas.openxmlformats.org/officeDocument/2006/customXml" ds:itemID="{1E799587-BB61-44E0-8AF4-76FCCA7E9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c077e-70a7-41d5-ad0f-ed4e4044e773"/>
    <ds:schemaRef ds:uri="e59b678b-a9dc-4914-b910-a3b956e7a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4A52CF-DCEF-4979-BAB2-693F0F7FC60D}">
  <ds:schemaRefs>
    <ds:schemaRef ds:uri="http://schemas.microsoft.com/office/2006/metadata/properties"/>
    <ds:schemaRef ds:uri="e59b678b-a9dc-4914-b910-a3b956e7a3a5"/>
    <ds:schemaRef ds:uri="59ac077e-70a7-41d5-ad0f-ed4e4044e773"/>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BJSS PPT Template 2023 US</Template>
  <TotalTime>4474</TotalTime>
  <Words>931</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Catamaran</vt:lpstr>
      <vt:lpstr>Catamaran Black</vt:lpstr>
      <vt:lpstr>Office Theme</vt:lpstr>
      <vt:lpstr>CodeLaunch Houston 2024 – How We Did It</vt:lpstr>
      <vt:lpstr>Who is Tony Cardella?</vt:lpstr>
      <vt:lpstr>PowerPoint Presentation</vt:lpstr>
      <vt:lpstr>Why is BJSS Participating in CodeLaunch?</vt:lpstr>
      <vt:lpstr>How did we decide which company to draft?</vt:lpstr>
      <vt:lpstr>Glydr</vt:lpstr>
      <vt:lpstr>How did we host the hack-a-thon?</vt:lpstr>
      <vt:lpstr>How did we determine what to build?</vt:lpstr>
      <vt:lpstr>What did we build?</vt:lpstr>
      <vt:lpstr>What did we do at CodeLaunch: The Event?</vt:lpstr>
      <vt:lpstr>What did we do after CodeLaunch: The Event?</vt:lpstr>
      <vt:lpstr>Any final thoughts?</vt:lpstr>
      <vt:lpstr>Questions?</vt:lpstr>
      <vt:lpstr>Contact Info</vt:lpstr>
      <vt:lpstr>PowerPoint Presentation</vt:lpstr>
    </vt:vector>
  </TitlesOfParts>
  <Company>BJSS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Cardella</dc:creator>
  <cp:lastModifiedBy>Tony Cardella</cp:lastModifiedBy>
  <cp:revision>6</cp:revision>
  <dcterms:created xsi:type="dcterms:W3CDTF">2024-03-20T01:22:54Z</dcterms:created>
  <dcterms:modified xsi:type="dcterms:W3CDTF">2024-04-01T03:17:53Z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0x010100C82BB1BF74891D448D2A64147BDC57E7</vt:lpwstr>
  </property>
  <property fmtid="{D5CDD505-2E9C-101B-9397-08002B2CF9AE}" pid="3" name="MediaServiceImageTags">
    <vt:lpwstr/>
  </property>
</Properties>
</file>